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autoAdjust="0"/>
    <p:restoredTop sz="94630" autoAdjust="0"/>
  </p:normalViewPr>
  <p:slideViewPr>
    <p:cSldViewPr showGuides="1">
      <p:cViewPr varScale="1">
        <p:scale>
          <a:sx n="102" d="100"/>
          <a:sy n="102" d="100"/>
        </p:scale>
        <p:origin x="-53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5320F-AF15-489B-92AC-DD026C4CC791}" type="datetimeFigureOut">
              <a:rPr kumimoji="1" lang="ja-JP" altLang="en-US" smtClean="0"/>
              <a:t>2011/11/23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CC9E4E-30A5-4804-A1F5-E779AF135925}" type="slidenum">
              <a:rPr kumimoji="1" lang="ja-JP" altLang="en-US" smtClean="0"/>
              <a:t>‹#›</a:t>
            </a:fld>
            <a:endParaRPr kumimoji="1" lang="ja-JP" altLang="en-US"/>
          </a:p>
        </p:txBody>
      </p:sp>
    </p:spTree>
    <p:extLst>
      <p:ext uri="{BB962C8B-B14F-4D97-AF65-F5344CB8AC3E}">
        <p14:creationId xmlns:p14="http://schemas.microsoft.com/office/powerpoint/2010/main" val="16072943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ツールバーの</a:t>
            </a:r>
            <a:r>
              <a:rPr kumimoji="1" lang="en-US" altLang="ja-JP" dirty="0" smtClean="0"/>
              <a:t>[</a:t>
            </a:r>
            <a:r>
              <a:rPr kumimoji="1" lang="ja-JP" altLang="en-US" dirty="0" smtClean="0"/>
              <a:t>□</a:t>
            </a:r>
            <a:r>
              <a:rPr kumimoji="1" lang="en-US" altLang="ja-JP" dirty="0" smtClean="0"/>
              <a:t>]</a:t>
            </a:r>
            <a:r>
              <a:rPr kumimoji="1" lang="ja-JP" altLang="en-US" dirty="0" smtClean="0"/>
              <a:t>またはコントロールバーの</a:t>
            </a:r>
            <a:r>
              <a:rPr kumimoji="1" lang="en-US" altLang="ja-JP" dirty="0" smtClean="0"/>
              <a:t>[</a:t>
            </a:r>
            <a:r>
              <a:rPr kumimoji="1" lang="ja-JP" altLang="en-US" dirty="0" smtClean="0"/>
              <a:t>矩形</a:t>
            </a:r>
            <a:r>
              <a:rPr kumimoji="1" lang="en-US" altLang="ja-JP" dirty="0" smtClean="0"/>
              <a:t>]</a:t>
            </a:r>
            <a:r>
              <a:rPr kumimoji="1" lang="ja-JP" altLang="en-US" dirty="0" smtClean="0"/>
              <a:t>に☑を入れます。</a:t>
            </a:r>
            <a:endParaRPr kumimoji="1" lang="en-US" altLang="ja-JP" dirty="0" smtClean="0"/>
          </a:p>
          <a:p>
            <a:r>
              <a:rPr kumimoji="1" lang="ja-JP" altLang="en-US" dirty="0" smtClean="0"/>
              <a:t>矩形とは直角四辺形のこと。</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56DBD53-ED8D-4DC3-98B3-E2D80358C37A}" type="slidenum">
              <a:rPr kumimoji="1" lang="ja-JP" altLang="en-US" smtClean="0"/>
              <a:t>2</a:t>
            </a:fld>
            <a:endParaRPr kumimoji="1" lang="ja-JP" altLang="en-US"/>
          </a:p>
        </p:txBody>
      </p:sp>
    </p:spTree>
    <p:extLst>
      <p:ext uri="{BB962C8B-B14F-4D97-AF65-F5344CB8AC3E}">
        <p14:creationId xmlns:p14="http://schemas.microsoft.com/office/powerpoint/2010/main" val="2128153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・数値</a:t>
            </a:r>
            <a:r>
              <a:rPr kumimoji="1" lang="en-US" altLang="ja-JP" dirty="0" smtClean="0"/>
              <a:t>1</a:t>
            </a:r>
            <a:r>
              <a:rPr kumimoji="1" lang="ja-JP" altLang="en-US" dirty="0" smtClean="0"/>
              <a:t>が＋の場合は、分割数になる。多重矩形数は実数で指定でき、小数点以下の数値は多重矩形寸法の差に対する最小矩形の寸法の割合になる。</a:t>
            </a:r>
            <a:endParaRPr kumimoji="1" lang="en-US" altLang="ja-JP" dirty="0" smtClean="0"/>
          </a:p>
          <a:p>
            <a:r>
              <a:rPr kumimoji="1" lang="ja-JP" altLang="en-US" dirty="0" smtClean="0"/>
              <a:t>たとえば、多重矩形数が</a:t>
            </a:r>
            <a:r>
              <a:rPr kumimoji="1" lang="en-US" altLang="ja-JP" dirty="0" smtClean="0"/>
              <a:t>[4.5]</a:t>
            </a:r>
            <a:r>
              <a:rPr kumimoji="1" lang="ja-JP" altLang="en-US" dirty="0" smtClean="0"/>
              <a:t>の場合、最小矩形寸法が多重矩形寸法の差の</a:t>
            </a:r>
            <a:r>
              <a:rPr kumimoji="1" lang="en-US" altLang="ja-JP" dirty="0" smtClean="0"/>
              <a:t>1/2</a:t>
            </a:r>
            <a:r>
              <a:rPr kumimoji="1" lang="ja-JP" altLang="en-US" dirty="0" smtClean="0"/>
              <a:t>になる。</a:t>
            </a:r>
          </a:p>
          <a:p>
            <a:r>
              <a:rPr kumimoji="1" lang="ja-JP" altLang="en-US" dirty="0" smtClean="0"/>
              <a:t>　・数値</a:t>
            </a:r>
            <a:r>
              <a:rPr kumimoji="1" lang="en-US" altLang="ja-JP" dirty="0" smtClean="0"/>
              <a:t>1</a:t>
            </a:r>
            <a:r>
              <a:rPr kumimoji="1" lang="ja-JP" altLang="en-US" dirty="0" smtClean="0"/>
              <a:t>が－の場合は、数値</a:t>
            </a:r>
            <a:r>
              <a:rPr kumimoji="1" lang="en-US" altLang="ja-JP" dirty="0" smtClean="0"/>
              <a:t>1</a:t>
            </a:r>
            <a:r>
              <a:rPr kumimoji="1" lang="ja-JP" altLang="en-US" dirty="0" smtClean="0"/>
              <a:t>の絶対値の厚みの矩形が作図される。</a:t>
            </a:r>
          </a:p>
          <a:p>
            <a:r>
              <a:rPr kumimoji="1" lang="ja-JP" altLang="en-US" dirty="0" smtClean="0"/>
              <a:t>　・数値</a:t>
            </a:r>
            <a:r>
              <a:rPr kumimoji="1" lang="en-US" altLang="ja-JP" dirty="0" smtClean="0"/>
              <a:t>2</a:t>
            </a:r>
            <a:r>
              <a:rPr kumimoji="1" lang="ja-JP" altLang="en-US" dirty="0" smtClean="0"/>
              <a:t>が＋の場合</a:t>
            </a:r>
            <a:r>
              <a:rPr kumimoji="1" lang="en-US" altLang="ja-JP" dirty="0" smtClean="0"/>
              <a:t>(0</a:t>
            </a:r>
            <a:r>
              <a:rPr kumimoji="1" lang="ja-JP" altLang="en-US" dirty="0" smtClean="0"/>
              <a:t>以外</a:t>
            </a:r>
            <a:r>
              <a:rPr kumimoji="1" lang="en-US" altLang="ja-JP" dirty="0" smtClean="0"/>
              <a:t>)</a:t>
            </a:r>
            <a:r>
              <a:rPr kumimoji="1" lang="ja-JP" altLang="en-US" dirty="0" smtClean="0"/>
              <a:t>は、指定した数値の半径で丸面取される。</a:t>
            </a:r>
          </a:p>
          <a:p>
            <a:r>
              <a:rPr kumimoji="1" lang="ja-JP" altLang="en-US" dirty="0" smtClean="0"/>
              <a:t>　・数値</a:t>
            </a:r>
            <a:r>
              <a:rPr kumimoji="1" lang="en-US" altLang="ja-JP" dirty="0" smtClean="0"/>
              <a:t>2</a:t>
            </a:r>
            <a:r>
              <a:rPr kumimoji="1" lang="ja-JP" altLang="en-US" dirty="0" smtClean="0"/>
              <a:t>が－の場合</a:t>
            </a:r>
            <a:r>
              <a:rPr kumimoji="1" lang="en-US" altLang="ja-JP" dirty="0" smtClean="0"/>
              <a:t>(0</a:t>
            </a:r>
            <a:r>
              <a:rPr kumimoji="1" lang="ja-JP" altLang="en-US" dirty="0" smtClean="0"/>
              <a:t>以外</a:t>
            </a:r>
            <a:r>
              <a:rPr kumimoji="1" lang="en-US" altLang="ja-JP" dirty="0" smtClean="0"/>
              <a:t>)</a:t>
            </a:r>
            <a:r>
              <a:rPr kumimoji="1" lang="ja-JP" altLang="en-US" dirty="0" smtClean="0"/>
              <a:t>は、指定した数値の辺寸法で角面取される。</a:t>
            </a:r>
            <a:endParaRPr kumimoji="1" lang="ja-JP" altLang="en-US" dirty="0"/>
          </a:p>
        </p:txBody>
      </p:sp>
      <p:sp>
        <p:nvSpPr>
          <p:cNvPr id="4" name="スライド番号プレースホルダー 3"/>
          <p:cNvSpPr>
            <a:spLocks noGrp="1"/>
          </p:cNvSpPr>
          <p:nvPr>
            <p:ph type="sldNum" sz="quarter" idx="10"/>
          </p:nvPr>
        </p:nvSpPr>
        <p:spPr/>
        <p:txBody>
          <a:bodyPr/>
          <a:lstStyle/>
          <a:p>
            <a:fld id="{156DBD53-ED8D-4DC3-98B3-E2D80358C37A}" type="slidenum">
              <a:rPr kumimoji="1" lang="ja-JP" altLang="en-US" smtClean="0"/>
              <a:t>11</a:t>
            </a:fld>
            <a:endParaRPr kumimoji="1" lang="ja-JP" altLang="en-US"/>
          </a:p>
        </p:txBody>
      </p:sp>
    </p:spTree>
    <p:extLst>
      <p:ext uri="{BB962C8B-B14F-4D97-AF65-F5344CB8AC3E}">
        <p14:creationId xmlns:p14="http://schemas.microsoft.com/office/powerpoint/2010/main" val="4086147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数値が小さい値の場合、倍率が低いと認識できにくい。</a:t>
            </a:r>
            <a:endParaRPr kumimoji="1" lang="en-US" altLang="ja-JP" dirty="0" smtClean="0"/>
          </a:p>
          <a:p>
            <a:r>
              <a:rPr kumimoji="1" lang="ja-JP" altLang="en-US" dirty="0" smtClean="0"/>
              <a:t>練習では、画面の表示サイズを大きい状態で行います。</a:t>
            </a:r>
            <a:endParaRPr kumimoji="1" lang="en-US" altLang="ja-JP" dirty="0" smtClean="0"/>
          </a:p>
          <a:p>
            <a:r>
              <a:rPr kumimoji="1" lang="ja-JP" altLang="en-US" dirty="0" smtClean="0"/>
              <a:t>また、数値</a:t>
            </a:r>
            <a:r>
              <a:rPr kumimoji="1" lang="en-US" altLang="ja-JP" dirty="0" smtClean="0"/>
              <a:t>2</a:t>
            </a:r>
            <a:r>
              <a:rPr kumimoji="1" lang="ja-JP" altLang="en-US" dirty="0" smtClean="0"/>
              <a:t>の値は</a:t>
            </a:r>
            <a:r>
              <a:rPr kumimoji="1" lang="en-US" altLang="ja-JP" dirty="0" smtClean="0"/>
              <a:t>-200</a:t>
            </a:r>
            <a:r>
              <a:rPr kumimoji="1" lang="ja-JP" altLang="en-US" dirty="0" smtClean="0"/>
              <a:t>～</a:t>
            </a:r>
            <a:r>
              <a:rPr kumimoji="1" lang="en-US" altLang="ja-JP" dirty="0" smtClean="0"/>
              <a:t>200</a:t>
            </a:r>
            <a:r>
              <a:rPr kumimoji="1" lang="ja-JP" altLang="en-US" dirty="0" smtClean="0"/>
              <a:t>程度で練習してみます。</a:t>
            </a:r>
            <a:endParaRPr kumimoji="1" lang="ja-JP" altLang="en-US" dirty="0"/>
          </a:p>
        </p:txBody>
      </p:sp>
      <p:sp>
        <p:nvSpPr>
          <p:cNvPr id="4" name="スライド番号プレースホルダー 3"/>
          <p:cNvSpPr>
            <a:spLocks noGrp="1"/>
          </p:cNvSpPr>
          <p:nvPr>
            <p:ph type="sldNum" sz="quarter" idx="10"/>
          </p:nvPr>
        </p:nvSpPr>
        <p:spPr/>
        <p:txBody>
          <a:bodyPr/>
          <a:lstStyle/>
          <a:p>
            <a:fld id="{156DBD53-ED8D-4DC3-98B3-E2D80358C37A}" type="slidenum">
              <a:rPr kumimoji="1" lang="ja-JP" altLang="en-US" smtClean="0"/>
              <a:t>12</a:t>
            </a:fld>
            <a:endParaRPr kumimoji="1" lang="ja-JP" altLang="en-US"/>
          </a:p>
        </p:txBody>
      </p:sp>
    </p:spTree>
    <p:extLst>
      <p:ext uri="{BB962C8B-B14F-4D97-AF65-F5344CB8AC3E}">
        <p14:creationId xmlns:p14="http://schemas.microsoft.com/office/powerpoint/2010/main" val="139987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56DBD53-ED8D-4DC3-98B3-E2D80358C37A}" type="slidenum">
              <a:rPr kumimoji="1" lang="ja-JP" altLang="en-US" smtClean="0"/>
              <a:t>3</a:t>
            </a:fld>
            <a:endParaRPr kumimoji="1" lang="ja-JP" altLang="en-US"/>
          </a:p>
        </p:txBody>
      </p:sp>
    </p:spTree>
    <p:extLst>
      <p:ext uri="{BB962C8B-B14F-4D97-AF65-F5344CB8AC3E}">
        <p14:creationId xmlns:p14="http://schemas.microsoft.com/office/powerpoint/2010/main" val="621948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矩形は始点をクリック後、始点を中心に回転した任意の位置で終点を選ぶことができます。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156DBD53-ED8D-4DC3-98B3-E2D80358C37A}" type="slidenum">
              <a:rPr kumimoji="1" lang="ja-JP" altLang="en-US" smtClean="0"/>
              <a:t>4</a:t>
            </a:fld>
            <a:endParaRPr kumimoji="1" lang="ja-JP" altLang="en-US"/>
          </a:p>
        </p:txBody>
      </p:sp>
    </p:spTree>
    <p:extLst>
      <p:ext uri="{BB962C8B-B14F-4D97-AF65-F5344CB8AC3E}">
        <p14:creationId xmlns:p14="http://schemas.microsoft.com/office/powerpoint/2010/main" val="910577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56DBD53-ED8D-4DC3-98B3-E2D80358C37A}" type="slidenum">
              <a:rPr kumimoji="1" lang="ja-JP" altLang="en-US" smtClean="0"/>
              <a:t>5</a:t>
            </a:fld>
            <a:endParaRPr kumimoji="1" lang="ja-JP" altLang="en-US"/>
          </a:p>
        </p:txBody>
      </p:sp>
    </p:spTree>
    <p:extLst>
      <p:ext uri="{BB962C8B-B14F-4D97-AF65-F5344CB8AC3E}">
        <p14:creationId xmlns:p14="http://schemas.microsoft.com/office/powerpoint/2010/main" val="2313491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寸法が設定された場合、「基準点」の指示になります。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156DBD53-ED8D-4DC3-98B3-E2D80358C37A}" type="slidenum">
              <a:rPr kumimoji="1" lang="ja-JP" altLang="en-US" smtClean="0"/>
              <a:t>6</a:t>
            </a:fld>
            <a:endParaRPr kumimoji="1" lang="ja-JP" altLang="en-US"/>
          </a:p>
        </p:txBody>
      </p:sp>
    </p:spTree>
    <p:extLst>
      <p:ext uri="{BB962C8B-B14F-4D97-AF65-F5344CB8AC3E}">
        <p14:creationId xmlns:p14="http://schemas.microsoft.com/office/powerpoint/2010/main" val="2878117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56DBD53-ED8D-4DC3-98B3-E2D80358C37A}" type="slidenum">
              <a:rPr kumimoji="1" lang="ja-JP" altLang="en-US" smtClean="0"/>
              <a:t>7</a:t>
            </a:fld>
            <a:endParaRPr kumimoji="1" lang="ja-JP" altLang="en-US"/>
          </a:p>
        </p:txBody>
      </p:sp>
    </p:spTree>
    <p:extLst>
      <p:ext uri="{BB962C8B-B14F-4D97-AF65-F5344CB8AC3E}">
        <p14:creationId xmlns:p14="http://schemas.microsoft.com/office/powerpoint/2010/main" val="3889697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56DBD53-ED8D-4DC3-98B3-E2D80358C37A}" type="slidenum">
              <a:rPr kumimoji="1" lang="ja-JP" altLang="en-US" smtClean="0"/>
              <a:t>8</a:t>
            </a:fld>
            <a:endParaRPr kumimoji="1" lang="ja-JP" altLang="en-US"/>
          </a:p>
        </p:txBody>
      </p:sp>
    </p:spTree>
    <p:extLst>
      <p:ext uri="{BB962C8B-B14F-4D97-AF65-F5344CB8AC3E}">
        <p14:creationId xmlns:p14="http://schemas.microsoft.com/office/powerpoint/2010/main" val="2056858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56DBD53-ED8D-4DC3-98B3-E2D80358C37A}" type="slidenum">
              <a:rPr kumimoji="1" lang="ja-JP" altLang="en-US" smtClean="0"/>
              <a:t>9</a:t>
            </a:fld>
            <a:endParaRPr kumimoji="1" lang="ja-JP" altLang="en-US"/>
          </a:p>
        </p:txBody>
      </p:sp>
    </p:spTree>
    <p:extLst>
      <p:ext uri="{BB962C8B-B14F-4D97-AF65-F5344CB8AC3E}">
        <p14:creationId xmlns:p14="http://schemas.microsoft.com/office/powerpoint/2010/main" val="1429381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対角線で書かれた線は色の変更はできるが、線種の変更はできない。</a:t>
            </a:r>
            <a:endParaRPr kumimoji="1" lang="en-US" altLang="ja-JP" dirty="0" smtClean="0"/>
          </a:p>
          <a:p>
            <a:r>
              <a:rPr kumimoji="1" lang="ja-JP" altLang="en-US" dirty="0" smtClean="0"/>
              <a:t>使い方がよくわからない機能。</a:t>
            </a:r>
            <a:endParaRPr kumimoji="1" lang="ja-JP" altLang="en-US" dirty="0"/>
          </a:p>
        </p:txBody>
      </p:sp>
      <p:sp>
        <p:nvSpPr>
          <p:cNvPr id="4" name="スライド番号プレースホルダー 3"/>
          <p:cNvSpPr>
            <a:spLocks noGrp="1"/>
          </p:cNvSpPr>
          <p:nvPr>
            <p:ph type="sldNum" sz="quarter" idx="10"/>
          </p:nvPr>
        </p:nvSpPr>
        <p:spPr/>
        <p:txBody>
          <a:bodyPr/>
          <a:lstStyle/>
          <a:p>
            <a:fld id="{156DBD53-ED8D-4DC3-98B3-E2D80358C37A}" type="slidenum">
              <a:rPr kumimoji="1" lang="ja-JP" altLang="en-US" smtClean="0"/>
              <a:t>10</a:t>
            </a:fld>
            <a:endParaRPr kumimoji="1" lang="ja-JP" altLang="en-US"/>
          </a:p>
        </p:txBody>
      </p:sp>
    </p:spTree>
    <p:extLst>
      <p:ext uri="{BB962C8B-B14F-4D97-AF65-F5344CB8AC3E}">
        <p14:creationId xmlns:p14="http://schemas.microsoft.com/office/powerpoint/2010/main" val="7108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r>
              <a:rPr kumimoji="1" lang="en-US" altLang="ja-JP" smtClean="0"/>
              <a:t>2011/11/23</a:t>
            </a:r>
            <a:endParaRPr kumimoji="1" lang="ja-JP" altLang="en-US"/>
          </a:p>
        </p:txBody>
      </p:sp>
      <p:sp>
        <p:nvSpPr>
          <p:cNvPr id="5" name="Footer Placeholder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3</a:t>
            </a:r>
            <a:r>
              <a:rPr kumimoji="1" lang="ja-JP" altLang="en-US" smtClean="0"/>
              <a:t>） </a:t>
            </a:r>
            <a:r>
              <a:rPr kumimoji="1" lang="en-US" altLang="ja-JP" smtClean="0"/>
              <a:t>Ver.1</a:t>
            </a:r>
            <a:endParaRPr kumimoji="1" lang="ja-JP" altLang="en-US"/>
          </a:p>
        </p:txBody>
      </p:sp>
      <p:sp>
        <p:nvSpPr>
          <p:cNvPr id="6" name="Slide Number Placeholder 5"/>
          <p:cNvSpPr>
            <a:spLocks noGrp="1"/>
          </p:cNvSpPr>
          <p:nvPr>
            <p:ph type="sldNum" sz="quarter" idx="12"/>
          </p:nvPr>
        </p:nvSpPr>
        <p:spPr/>
        <p:txBody>
          <a:bodyPr/>
          <a:lstStyle/>
          <a:p>
            <a:fld id="{B281CA67-E128-48CE-9A06-83806568709D}"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r>
              <a:rPr kumimoji="1" lang="en-US" altLang="ja-JP" smtClean="0"/>
              <a:t>2011/11/23</a:t>
            </a:r>
            <a:endParaRPr kumimoji="1" lang="ja-JP" altLang="en-US"/>
          </a:p>
        </p:txBody>
      </p:sp>
      <p:sp>
        <p:nvSpPr>
          <p:cNvPr id="5" name="Footer Placeholder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3</a:t>
            </a:r>
            <a:r>
              <a:rPr kumimoji="1" lang="ja-JP" altLang="en-US" smtClean="0"/>
              <a:t>） </a:t>
            </a:r>
            <a:r>
              <a:rPr kumimoji="1" lang="en-US" altLang="ja-JP" smtClean="0"/>
              <a:t>Ver.1</a:t>
            </a:r>
            <a:endParaRPr kumimoji="1" lang="ja-JP" altLang="en-US"/>
          </a:p>
        </p:txBody>
      </p:sp>
      <p:sp>
        <p:nvSpPr>
          <p:cNvPr id="6" name="Slide Number Placeholder 5"/>
          <p:cNvSpPr>
            <a:spLocks noGrp="1"/>
          </p:cNvSpPr>
          <p:nvPr>
            <p:ph type="sldNum" sz="quarter" idx="12"/>
          </p:nvPr>
        </p:nvSpPr>
        <p:spPr/>
        <p:txBody>
          <a:bodyPr/>
          <a:lstStyle/>
          <a:p>
            <a:fld id="{B281CA67-E128-48CE-9A06-83806568709D}"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2011/11/23</a:t>
            </a:r>
            <a:endParaRPr kumimoji="1" lang="ja-JP" altLang="en-US"/>
          </a:p>
        </p:txBody>
      </p:sp>
      <p:sp>
        <p:nvSpPr>
          <p:cNvPr id="5" name="Footer Placeholder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3</a:t>
            </a:r>
            <a:r>
              <a:rPr kumimoji="1" lang="ja-JP" altLang="en-US" smtClean="0"/>
              <a:t>） </a:t>
            </a:r>
            <a:r>
              <a:rPr kumimoji="1" lang="en-US" altLang="ja-JP" smtClean="0"/>
              <a:t>Ver.1</a:t>
            </a:r>
            <a:endParaRPr kumimoji="1" lang="ja-JP" altLang="en-US"/>
          </a:p>
        </p:txBody>
      </p:sp>
      <p:sp>
        <p:nvSpPr>
          <p:cNvPr id="6" name="Slide Number Placeholder 5"/>
          <p:cNvSpPr>
            <a:spLocks noGrp="1"/>
          </p:cNvSpPr>
          <p:nvPr>
            <p:ph type="sldNum" sz="quarter" idx="12"/>
          </p:nvPr>
        </p:nvSpPr>
        <p:spPr/>
        <p:txBody>
          <a:bodyPr/>
          <a:lstStyle/>
          <a:p>
            <a:fld id="{B281CA67-E128-48CE-9A06-83806568709D}"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r>
              <a:rPr kumimoji="1" lang="en-US" altLang="ja-JP" smtClean="0"/>
              <a:t>2011/11/23</a:t>
            </a:r>
            <a:endParaRPr kumimoji="1" lang="ja-JP" altLang="en-US"/>
          </a:p>
        </p:txBody>
      </p:sp>
      <p:sp>
        <p:nvSpPr>
          <p:cNvPr id="5" name="Footer Placeholder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3</a:t>
            </a:r>
            <a:r>
              <a:rPr kumimoji="1" lang="ja-JP" altLang="en-US" smtClean="0"/>
              <a:t>） </a:t>
            </a:r>
            <a:r>
              <a:rPr kumimoji="1" lang="en-US" altLang="ja-JP" smtClean="0"/>
              <a:t>Ver.1</a:t>
            </a:r>
            <a:endParaRPr kumimoji="1" lang="ja-JP" altLang="en-US"/>
          </a:p>
        </p:txBody>
      </p:sp>
      <p:sp>
        <p:nvSpPr>
          <p:cNvPr id="6" name="Slide Number Placeholder 5"/>
          <p:cNvSpPr>
            <a:spLocks noGrp="1"/>
          </p:cNvSpPr>
          <p:nvPr>
            <p:ph type="sldNum" sz="quarter" idx="12"/>
          </p:nvPr>
        </p:nvSpPr>
        <p:spPr/>
        <p:txBody>
          <a:bodyPr/>
          <a:lstStyle/>
          <a:p>
            <a:fld id="{B281CA67-E128-48CE-9A06-83806568709D}"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kumimoji="1" lang="en-US" altLang="ja-JP" smtClean="0"/>
              <a:t>2011/11/23</a:t>
            </a:r>
            <a:endParaRPr kumimoji="1" lang="ja-JP" altLang="en-US"/>
          </a:p>
        </p:txBody>
      </p:sp>
      <p:sp>
        <p:nvSpPr>
          <p:cNvPr id="5" name="Footer Placeholder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3</a:t>
            </a:r>
            <a:r>
              <a:rPr kumimoji="1" lang="ja-JP" altLang="en-US" smtClean="0"/>
              <a:t>） </a:t>
            </a:r>
            <a:r>
              <a:rPr kumimoji="1" lang="en-US" altLang="ja-JP" smtClean="0"/>
              <a:t>Ver.1</a:t>
            </a:r>
            <a:endParaRPr kumimoji="1" lang="ja-JP" altLang="en-US"/>
          </a:p>
        </p:txBody>
      </p:sp>
      <p:sp>
        <p:nvSpPr>
          <p:cNvPr id="6" name="Slide Number Placeholder 5"/>
          <p:cNvSpPr>
            <a:spLocks noGrp="1"/>
          </p:cNvSpPr>
          <p:nvPr>
            <p:ph type="sldNum" sz="quarter" idx="12"/>
          </p:nvPr>
        </p:nvSpPr>
        <p:spPr/>
        <p:txBody>
          <a:bodyPr/>
          <a:lstStyle/>
          <a:p>
            <a:fld id="{B281CA67-E128-48CE-9A06-83806568709D}"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kumimoji="1" lang="en-US" altLang="ja-JP" smtClean="0"/>
              <a:t>2011/11/23</a:t>
            </a:r>
            <a:endParaRPr kumimoji="1" lang="ja-JP" altLang="en-US"/>
          </a:p>
        </p:txBody>
      </p:sp>
      <p:sp>
        <p:nvSpPr>
          <p:cNvPr id="6" name="Footer Placeholder 5"/>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3</a:t>
            </a:r>
            <a:r>
              <a:rPr kumimoji="1" lang="ja-JP" altLang="en-US" smtClean="0"/>
              <a:t>） </a:t>
            </a:r>
            <a:r>
              <a:rPr kumimoji="1" lang="en-US" altLang="ja-JP" smtClean="0"/>
              <a:t>Ver.1</a:t>
            </a:r>
            <a:endParaRPr kumimoji="1" lang="ja-JP" altLang="en-US"/>
          </a:p>
        </p:txBody>
      </p:sp>
      <p:sp>
        <p:nvSpPr>
          <p:cNvPr id="7" name="Slide Number Placeholder 6"/>
          <p:cNvSpPr>
            <a:spLocks noGrp="1"/>
          </p:cNvSpPr>
          <p:nvPr>
            <p:ph type="sldNum" sz="quarter" idx="12"/>
          </p:nvPr>
        </p:nvSpPr>
        <p:spPr/>
        <p:txBody>
          <a:bodyPr/>
          <a:lstStyle/>
          <a:p>
            <a:fld id="{B281CA67-E128-48CE-9A06-83806568709D}"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kumimoji="1" lang="en-US" altLang="ja-JP" smtClean="0"/>
              <a:t>2011/11/23</a:t>
            </a:r>
            <a:endParaRPr kumimoji="1" lang="ja-JP" altLang="en-US"/>
          </a:p>
        </p:txBody>
      </p:sp>
      <p:sp>
        <p:nvSpPr>
          <p:cNvPr id="8" name="Footer Placeholder 7"/>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3</a:t>
            </a:r>
            <a:r>
              <a:rPr kumimoji="1" lang="ja-JP" altLang="en-US" smtClean="0"/>
              <a:t>） </a:t>
            </a:r>
            <a:r>
              <a:rPr kumimoji="1" lang="en-US" altLang="ja-JP" smtClean="0"/>
              <a:t>Ver.1</a:t>
            </a:r>
            <a:endParaRPr kumimoji="1" lang="ja-JP" altLang="en-US"/>
          </a:p>
        </p:txBody>
      </p:sp>
      <p:sp>
        <p:nvSpPr>
          <p:cNvPr id="9" name="Slide Number Placeholder 8"/>
          <p:cNvSpPr>
            <a:spLocks noGrp="1"/>
          </p:cNvSpPr>
          <p:nvPr>
            <p:ph type="sldNum" sz="quarter" idx="12"/>
          </p:nvPr>
        </p:nvSpPr>
        <p:spPr/>
        <p:txBody>
          <a:bodyPr/>
          <a:lstStyle/>
          <a:p>
            <a:fld id="{B281CA67-E128-48CE-9A06-83806568709D}"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r>
              <a:rPr kumimoji="1" lang="en-US" altLang="ja-JP" smtClean="0"/>
              <a:t>2011/11/23</a:t>
            </a:r>
            <a:endParaRPr kumimoji="1" lang="ja-JP" altLang="en-US"/>
          </a:p>
        </p:txBody>
      </p:sp>
      <p:sp>
        <p:nvSpPr>
          <p:cNvPr id="4" name="Footer Placeholder 3"/>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3</a:t>
            </a:r>
            <a:r>
              <a:rPr kumimoji="1" lang="ja-JP" altLang="en-US" smtClean="0"/>
              <a:t>） </a:t>
            </a:r>
            <a:r>
              <a:rPr kumimoji="1" lang="en-US" altLang="ja-JP" smtClean="0"/>
              <a:t>Ver.1</a:t>
            </a:r>
            <a:endParaRPr kumimoji="1" lang="ja-JP" altLang="en-US"/>
          </a:p>
        </p:txBody>
      </p:sp>
      <p:sp>
        <p:nvSpPr>
          <p:cNvPr id="5" name="Slide Number Placeholder 4"/>
          <p:cNvSpPr>
            <a:spLocks noGrp="1"/>
          </p:cNvSpPr>
          <p:nvPr>
            <p:ph type="sldNum" sz="quarter" idx="12"/>
          </p:nvPr>
        </p:nvSpPr>
        <p:spPr/>
        <p:txBody>
          <a:bodyPr/>
          <a:lstStyle/>
          <a:p>
            <a:fld id="{B281CA67-E128-48CE-9A06-83806568709D}"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smtClean="0"/>
              <a:t>2011/11/23</a:t>
            </a:r>
            <a:endParaRPr kumimoji="1" lang="ja-JP" altLang="en-US"/>
          </a:p>
        </p:txBody>
      </p:sp>
      <p:sp>
        <p:nvSpPr>
          <p:cNvPr id="3" name="Footer Placeholder 2"/>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3</a:t>
            </a:r>
            <a:r>
              <a:rPr kumimoji="1" lang="ja-JP" altLang="en-US" smtClean="0"/>
              <a:t>） </a:t>
            </a:r>
            <a:r>
              <a:rPr kumimoji="1" lang="en-US" altLang="ja-JP" smtClean="0"/>
              <a:t>Ver.1</a:t>
            </a:r>
            <a:endParaRPr kumimoji="1" lang="ja-JP" altLang="en-US"/>
          </a:p>
        </p:txBody>
      </p:sp>
      <p:sp>
        <p:nvSpPr>
          <p:cNvPr id="4" name="Slide Number Placeholder 3"/>
          <p:cNvSpPr>
            <a:spLocks noGrp="1"/>
          </p:cNvSpPr>
          <p:nvPr>
            <p:ph type="sldNum" sz="quarter" idx="12"/>
          </p:nvPr>
        </p:nvSpPr>
        <p:spPr/>
        <p:txBody>
          <a:bodyPr/>
          <a:lstStyle/>
          <a:p>
            <a:fld id="{B281CA67-E128-48CE-9A06-83806568709D}"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2011/11/23</a:t>
            </a:r>
            <a:endParaRPr kumimoji="1" lang="ja-JP" altLang="en-US"/>
          </a:p>
        </p:txBody>
      </p:sp>
      <p:sp>
        <p:nvSpPr>
          <p:cNvPr id="6" name="Footer Placeholder 5"/>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3</a:t>
            </a:r>
            <a:r>
              <a:rPr kumimoji="1" lang="ja-JP" altLang="en-US" smtClean="0"/>
              <a:t>） </a:t>
            </a:r>
            <a:r>
              <a:rPr kumimoji="1" lang="en-US" altLang="ja-JP" smtClean="0"/>
              <a:t>Ver.1</a:t>
            </a:r>
            <a:endParaRPr kumimoji="1" lang="ja-JP" altLang="en-US"/>
          </a:p>
        </p:txBody>
      </p:sp>
      <p:sp>
        <p:nvSpPr>
          <p:cNvPr id="7" name="Slide Number Placeholder 6"/>
          <p:cNvSpPr>
            <a:spLocks noGrp="1"/>
          </p:cNvSpPr>
          <p:nvPr>
            <p:ph type="sldNum" sz="quarter" idx="12"/>
          </p:nvPr>
        </p:nvSpPr>
        <p:spPr/>
        <p:txBody>
          <a:bodyPr/>
          <a:lstStyle/>
          <a:p>
            <a:fld id="{B281CA67-E128-48CE-9A06-83806568709D}"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2011/11/23</a:t>
            </a:r>
            <a:endParaRPr kumimoji="1" lang="ja-JP" altLang="en-US"/>
          </a:p>
        </p:txBody>
      </p:sp>
      <p:sp>
        <p:nvSpPr>
          <p:cNvPr id="6" name="Footer Placeholder 5"/>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3</a:t>
            </a:r>
            <a:r>
              <a:rPr kumimoji="1" lang="ja-JP" altLang="en-US" smtClean="0"/>
              <a:t>） </a:t>
            </a:r>
            <a:r>
              <a:rPr kumimoji="1" lang="en-US" altLang="ja-JP" smtClean="0"/>
              <a:t>Ver.1</a:t>
            </a:r>
            <a:endParaRPr kumimoji="1" lang="ja-JP" altLang="en-US"/>
          </a:p>
        </p:txBody>
      </p:sp>
      <p:sp>
        <p:nvSpPr>
          <p:cNvPr id="7" name="Slide Number Placeholder 6"/>
          <p:cNvSpPr>
            <a:spLocks noGrp="1"/>
          </p:cNvSpPr>
          <p:nvPr>
            <p:ph type="sldNum" sz="quarter" idx="12"/>
          </p:nvPr>
        </p:nvSpPr>
        <p:spPr/>
        <p:txBody>
          <a:bodyPr/>
          <a:lstStyle/>
          <a:p>
            <a:fld id="{B281CA67-E128-48CE-9A06-83806568709D}"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kumimoji="1" lang="en-US" altLang="ja-JP" smtClean="0"/>
              <a:t>2011/11/23</a:t>
            </a:r>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kumimoji="1" lang="en-US" altLang="ja-JP" smtClean="0"/>
              <a:t>SystemKOMACO Jw_cad </a:t>
            </a:r>
            <a:r>
              <a:rPr kumimoji="1" lang="ja-JP" altLang="en-US" smtClean="0"/>
              <a:t>基本操作（</a:t>
            </a:r>
            <a:r>
              <a:rPr kumimoji="1" lang="en-US" altLang="ja-JP" smtClean="0"/>
              <a:t>3</a:t>
            </a:r>
            <a:r>
              <a:rPr kumimoji="1" lang="ja-JP" altLang="en-US" smtClean="0"/>
              <a:t>） </a:t>
            </a:r>
            <a:r>
              <a:rPr kumimoji="1" lang="en-US" altLang="ja-JP" smtClean="0"/>
              <a:t>Ver.1</a:t>
            </a:r>
            <a:endParaRPr kumimoji="1"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281CA67-E128-48CE-9A06-83806568709D}"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cap="none" dirty="0"/>
              <a:t>Jw_cad</a:t>
            </a:r>
            <a:r>
              <a:rPr lang="ja-JP" altLang="en-US" dirty="0"/>
              <a:t>基本操作</a:t>
            </a:r>
            <a:r>
              <a:rPr lang="ja-JP" altLang="en-US" dirty="0" smtClean="0"/>
              <a:t>（</a:t>
            </a:r>
            <a:r>
              <a:rPr lang="en-US" altLang="ja-JP" smtClean="0"/>
              <a:t>3</a:t>
            </a:r>
            <a:r>
              <a:rPr lang="ja-JP" altLang="en-US" smtClean="0"/>
              <a:t>）</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矩形（くけい）：四角形</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2011/11/23</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3</a:t>
            </a:r>
            <a:r>
              <a:rPr kumimoji="1" lang="ja-JP" altLang="en-US" smtClean="0"/>
              <a:t>） </a:t>
            </a:r>
            <a:r>
              <a:rPr kumimoji="1" lang="en-US" altLang="ja-JP" smtClean="0"/>
              <a:t>Ver.1</a:t>
            </a:r>
            <a:endParaRPr kumimoji="1" lang="ja-JP" altLang="en-US"/>
          </a:p>
        </p:txBody>
      </p:sp>
      <p:sp>
        <p:nvSpPr>
          <p:cNvPr id="6" name="スライド番号プレースホルダー 5"/>
          <p:cNvSpPr>
            <a:spLocks noGrp="1"/>
          </p:cNvSpPr>
          <p:nvPr>
            <p:ph type="sldNum" sz="quarter" idx="12"/>
          </p:nvPr>
        </p:nvSpPr>
        <p:spPr/>
        <p:txBody>
          <a:bodyPr/>
          <a:lstStyle/>
          <a:p>
            <a:fld id="{B281CA67-E128-48CE-9A06-83806568709D}" type="slidenum">
              <a:rPr kumimoji="1" lang="ja-JP" altLang="en-US" smtClean="0"/>
              <a:t>1</a:t>
            </a:fld>
            <a:endParaRPr kumimoji="1" lang="ja-JP" altLang="en-US"/>
          </a:p>
        </p:txBody>
      </p:sp>
    </p:spTree>
    <p:extLst>
      <p:ext uri="{BB962C8B-B14F-4D97-AF65-F5344CB8AC3E}">
        <p14:creationId xmlns:p14="http://schemas.microsoft.com/office/powerpoint/2010/main" val="2489845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矩形（くけい</a:t>
            </a:r>
            <a:r>
              <a:rPr lang="ja-JP" altLang="en-US" dirty="0" smtClean="0"/>
              <a:t>）：ソリッド（対角線）</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2011/11/23</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3</a:t>
            </a:r>
            <a:r>
              <a:rPr kumimoji="1" lang="ja-JP" altLang="en-US" smtClean="0"/>
              <a:t>） </a:t>
            </a:r>
            <a:r>
              <a:rPr kumimoji="1" lang="en-US" altLang="ja-JP" smtClean="0"/>
              <a:t>Ver.1</a:t>
            </a:r>
            <a:endParaRPr kumimoji="1" lang="ja-JP" altLang="en-US"/>
          </a:p>
        </p:txBody>
      </p:sp>
      <p:sp>
        <p:nvSpPr>
          <p:cNvPr id="6" name="スライド番号プレースホルダー 5"/>
          <p:cNvSpPr>
            <a:spLocks noGrp="1"/>
          </p:cNvSpPr>
          <p:nvPr>
            <p:ph type="sldNum" sz="quarter" idx="12"/>
          </p:nvPr>
        </p:nvSpPr>
        <p:spPr/>
        <p:txBody>
          <a:bodyPr/>
          <a:lstStyle/>
          <a:p>
            <a:fld id="{51B6FFAB-9D05-44A2-AFAA-1DF5F605A2B3}" type="slidenum">
              <a:rPr kumimoji="1" lang="ja-JP" altLang="en-US" smtClean="0"/>
              <a:t>10</a:t>
            </a:fld>
            <a:endParaRPr kumimoji="1" lang="ja-JP" altLang="en-US"/>
          </a:p>
        </p:txBody>
      </p:sp>
      <p:pic>
        <p:nvPicPr>
          <p:cNvPr id="8" name="コンテンツ プレースホルダー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8859" y="1600200"/>
            <a:ext cx="6446282" cy="4876800"/>
          </a:xfrm>
        </p:spPr>
      </p:pic>
      <p:sp>
        <p:nvSpPr>
          <p:cNvPr id="9" name="テキスト ボックス 8"/>
          <p:cNvSpPr txBox="1"/>
          <p:nvPr/>
        </p:nvSpPr>
        <p:spPr>
          <a:xfrm>
            <a:off x="1752158" y="5013176"/>
            <a:ext cx="5639685"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dirty="0" smtClean="0"/>
              <a:t>ソリッドの対角線は、矩形の対角線のみを描く機能です。</a:t>
            </a:r>
            <a:endParaRPr kumimoji="1" lang="en-US" altLang="ja-JP" dirty="0" smtClean="0"/>
          </a:p>
          <a:p>
            <a:r>
              <a:rPr kumimoji="1" lang="ja-JP" altLang="en-US" dirty="0" smtClean="0"/>
              <a:t>また、線種を指定しても反映されません。</a:t>
            </a:r>
            <a:endParaRPr kumimoji="1" lang="en-US" altLang="ja-JP" dirty="0" smtClean="0"/>
          </a:p>
        </p:txBody>
      </p:sp>
      <p:sp>
        <p:nvSpPr>
          <p:cNvPr id="10" name="テキスト ボックス 9"/>
          <p:cNvSpPr txBox="1"/>
          <p:nvPr/>
        </p:nvSpPr>
        <p:spPr>
          <a:xfrm>
            <a:off x="1314000" y="5805264"/>
            <a:ext cx="651600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ja-JP" altLang="en-US" dirty="0" smtClean="0"/>
              <a:t>実際に</a:t>
            </a:r>
            <a:r>
              <a:rPr kumimoji="1" lang="en-US" altLang="ja-JP" dirty="0" smtClean="0"/>
              <a:t>[</a:t>
            </a:r>
            <a:r>
              <a:rPr kumimoji="1" lang="ja-JP" altLang="en-US" dirty="0" smtClean="0"/>
              <a:t>対角線</a:t>
            </a:r>
            <a:r>
              <a:rPr kumimoji="1" lang="en-US" altLang="ja-JP" dirty="0" smtClean="0"/>
              <a:t>]</a:t>
            </a:r>
            <a:r>
              <a:rPr lang="ja-JP" altLang="en-US" dirty="0" smtClean="0"/>
              <a:t>に☑を入れ、任意の大きさで</a:t>
            </a:r>
            <a:r>
              <a:rPr kumimoji="1" lang="ja-JP" altLang="en-US" dirty="0" smtClean="0"/>
              <a:t>矩形を</a:t>
            </a:r>
            <a:r>
              <a:rPr lang="ja-JP" altLang="en-US" dirty="0" smtClean="0"/>
              <a:t>描いてください</a:t>
            </a:r>
            <a:r>
              <a:rPr kumimoji="1" lang="ja-JP" altLang="en-US" dirty="0" smtClean="0"/>
              <a:t>。</a:t>
            </a:r>
            <a:endParaRPr kumimoji="1" lang="ja-JP" altLang="en-US" dirty="0"/>
          </a:p>
        </p:txBody>
      </p:sp>
      <p:sp>
        <p:nvSpPr>
          <p:cNvPr id="11" name="正方形/長方形 10"/>
          <p:cNvSpPr/>
          <p:nvPr/>
        </p:nvSpPr>
        <p:spPr>
          <a:xfrm>
            <a:off x="4067944" y="1866769"/>
            <a:ext cx="1512168"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80328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矩形（くけい</a:t>
            </a:r>
            <a:r>
              <a:rPr lang="ja-JP" altLang="en-US" dirty="0" smtClean="0"/>
              <a:t>）：多重</a:t>
            </a:r>
            <a:endParaRPr kumimoji="1" lang="ja-JP" altLang="en-US" dirty="0"/>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4465" y="1600200"/>
            <a:ext cx="6455070" cy="4876800"/>
          </a:xfrm>
        </p:spPr>
      </p:pic>
      <p:sp>
        <p:nvSpPr>
          <p:cNvPr id="4" name="日付プレースホルダー 3"/>
          <p:cNvSpPr>
            <a:spLocks noGrp="1"/>
          </p:cNvSpPr>
          <p:nvPr>
            <p:ph type="dt" sz="half" idx="10"/>
          </p:nvPr>
        </p:nvSpPr>
        <p:spPr/>
        <p:txBody>
          <a:bodyPr/>
          <a:lstStyle/>
          <a:p>
            <a:r>
              <a:rPr kumimoji="1" lang="en-US" altLang="ja-JP" smtClean="0"/>
              <a:t>2011/11/23</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3</a:t>
            </a:r>
            <a:r>
              <a:rPr kumimoji="1" lang="ja-JP" altLang="en-US" smtClean="0"/>
              <a:t>） </a:t>
            </a:r>
            <a:r>
              <a:rPr kumimoji="1" lang="en-US" altLang="ja-JP" smtClean="0"/>
              <a:t>Ver.1</a:t>
            </a:r>
            <a:endParaRPr kumimoji="1" lang="ja-JP" altLang="en-US"/>
          </a:p>
        </p:txBody>
      </p:sp>
      <p:sp>
        <p:nvSpPr>
          <p:cNvPr id="6" name="スライド番号プレースホルダー 5"/>
          <p:cNvSpPr>
            <a:spLocks noGrp="1"/>
          </p:cNvSpPr>
          <p:nvPr>
            <p:ph type="sldNum" sz="quarter" idx="12"/>
          </p:nvPr>
        </p:nvSpPr>
        <p:spPr/>
        <p:txBody>
          <a:bodyPr/>
          <a:lstStyle/>
          <a:p>
            <a:fld id="{51B6FFAB-9D05-44A2-AFAA-1DF5F605A2B3}" type="slidenum">
              <a:rPr kumimoji="1" lang="ja-JP" altLang="en-US" smtClean="0"/>
              <a:t>11</a:t>
            </a:fld>
            <a:endParaRPr kumimoji="1" lang="ja-JP" altLang="en-US"/>
          </a:p>
        </p:txBody>
      </p:sp>
      <p:sp>
        <p:nvSpPr>
          <p:cNvPr id="8" name="正方形/長方形 7"/>
          <p:cNvSpPr/>
          <p:nvPr/>
        </p:nvSpPr>
        <p:spPr>
          <a:xfrm>
            <a:off x="4946670" y="1859454"/>
            <a:ext cx="648072"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701663" y="5445224"/>
            <a:ext cx="5740674"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dirty="0" smtClean="0"/>
              <a:t>矩形の</a:t>
            </a:r>
            <a:r>
              <a:rPr kumimoji="1" lang="en-US" altLang="ja-JP" dirty="0" smtClean="0"/>
              <a:t>[</a:t>
            </a:r>
            <a:r>
              <a:rPr kumimoji="1" lang="ja-JP" altLang="en-US" dirty="0" smtClean="0"/>
              <a:t>多重</a:t>
            </a:r>
            <a:r>
              <a:rPr kumimoji="1" lang="en-US" altLang="ja-JP" dirty="0" smtClean="0"/>
              <a:t>]</a:t>
            </a:r>
            <a:r>
              <a:rPr kumimoji="1" lang="ja-JP" altLang="en-US" dirty="0" smtClean="0"/>
              <a:t>は、相似形の矩形を描く機能です。</a:t>
            </a:r>
            <a:endParaRPr kumimoji="1" lang="en-US" altLang="ja-JP" dirty="0" smtClean="0"/>
          </a:p>
          <a:p>
            <a:r>
              <a:rPr lang="ja-JP" altLang="en-US" dirty="0" smtClean="0"/>
              <a:t>数値</a:t>
            </a:r>
            <a:r>
              <a:rPr lang="en-US" altLang="ja-JP" dirty="0" smtClean="0"/>
              <a:t>1</a:t>
            </a:r>
            <a:r>
              <a:rPr lang="ja-JP" altLang="en-US" dirty="0" err="1" smtClean="0"/>
              <a:t>、</a:t>
            </a:r>
            <a:r>
              <a:rPr lang="ja-JP" altLang="en-US" dirty="0" smtClean="0"/>
              <a:t>数値</a:t>
            </a:r>
            <a:r>
              <a:rPr lang="en-US" altLang="ja-JP" dirty="0" smtClean="0"/>
              <a:t>2</a:t>
            </a:r>
            <a:r>
              <a:rPr lang="ja-JP" altLang="en-US" dirty="0" smtClean="0"/>
              <a:t>の組み合わせで、分割、面取りを行います。</a:t>
            </a:r>
            <a:endParaRPr lang="en-US" altLang="ja-JP" dirty="0" smtClean="0"/>
          </a:p>
        </p:txBody>
      </p:sp>
      <p:sp>
        <p:nvSpPr>
          <p:cNvPr id="10" name="テキスト ボックス 9"/>
          <p:cNvSpPr txBox="1"/>
          <p:nvPr/>
        </p:nvSpPr>
        <p:spPr>
          <a:xfrm>
            <a:off x="3082919" y="3717032"/>
            <a:ext cx="5400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kumimoji="1" lang="en-US" altLang="ja-JP" dirty="0" smtClean="0"/>
              <a:t>2,0</a:t>
            </a:r>
            <a:endParaRPr kumimoji="1" lang="ja-JP" altLang="en-US" dirty="0"/>
          </a:p>
        </p:txBody>
      </p:sp>
      <p:sp>
        <p:nvSpPr>
          <p:cNvPr id="11" name="テキスト ボックス 10"/>
          <p:cNvSpPr txBox="1"/>
          <p:nvPr/>
        </p:nvSpPr>
        <p:spPr>
          <a:xfrm>
            <a:off x="3851920" y="3717032"/>
            <a:ext cx="5400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kumimoji="1" lang="en-US" altLang="ja-JP" dirty="0" smtClean="0"/>
              <a:t>3,0</a:t>
            </a:r>
            <a:endParaRPr kumimoji="1" lang="ja-JP" altLang="en-US" dirty="0"/>
          </a:p>
        </p:txBody>
      </p:sp>
      <p:sp>
        <p:nvSpPr>
          <p:cNvPr id="12" name="テキスト ボックス 11"/>
          <p:cNvSpPr txBox="1"/>
          <p:nvPr/>
        </p:nvSpPr>
        <p:spPr>
          <a:xfrm>
            <a:off x="4679441" y="3717032"/>
            <a:ext cx="5400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kumimoji="1" lang="en-US" altLang="ja-JP" dirty="0" smtClean="0"/>
              <a:t>4,0</a:t>
            </a:r>
            <a:endParaRPr kumimoji="1" lang="ja-JP" altLang="en-US" dirty="0"/>
          </a:p>
        </p:txBody>
      </p:sp>
      <p:sp>
        <p:nvSpPr>
          <p:cNvPr id="13" name="テキスト ボックス 12"/>
          <p:cNvSpPr txBox="1"/>
          <p:nvPr/>
        </p:nvSpPr>
        <p:spPr>
          <a:xfrm>
            <a:off x="5506962" y="3717032"/>
            <a:ext cx="5400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kumimoji="1" lang="en-US" altLang="ja-JP" dirty="0" smtClean="0"/>
              <a:t>5,0</a:t>
            </a:r>
            <a:endParaRPr kumimoji="1" lang="ja-JP" altLang="en-US" dirty="0"/>
          </a:p>
        </p:txBody>
      </p:sp>
      <p:sp>
        <p:nvSpPr>
          <p:cNvPr id="14" name="上矢印吹き出し 13"/>
          <p:cNvSpPr/>
          <p:nvPr/>
        </p:nvSpPr>
        <p:spPr>
          <a:xfrm>
            <a:off x="2123728" y="4365104"/>
            <a:ext cx="4896544" cy="936104"/>
          </a:xfrm>
          <a:prstGeom prst="up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normAutofit fontScale="77500" lnSpcReduction="20000"/>
          </a:bodyPr>
          <a:lstStyle/>
          <a:p>
            <a:pPr algn="ctr"/>
            <a:r>
              <a:rPr kumimoji="1" lang="ja-JP" altLang="en-US" dirty="0" smtClean="0"/>
              <a:t>矩形の中に矩形が描かれる</a:t>
            </a:r>
            <a:endParaRPr kumimoji="1" lang="en-US" altLang="ja-JP" dirty="0" smtClean="0"/>
          </a:p>
          <a:p>
            <a:pPr algn="ctr"/>
            <a:r>
              <a:rPr lang="en-US" altLang="ja-JP" dirty="0" smtClean="0"/>
              <a:t>1000×1000</a:t>
            </a:r>
            <a:r>
              <a:rPr lang="ja-JP" altLang="en-US" dirty="0" smtClean="0"/>
              <a:t>の矩形を</a:t>
            </a:r>
            <a:r>
              <a:rPr lang="en-US" altLang="ja-JP" dirty="0" smtClean="0"/>
              <a:t>[</a:t>
            </a:r>
            <a:r>
              <a:rPr lang="ja-JP" altLang="en-US" dirty="0" smtClean="0"/>
              <a:t>多重</a:t>
            </a:r>
            <a:r>
              <a:rPr lang="en-US" altLang="ja-JP" dirty="0" smtClean="0"/>
              <a:t>]2,0</a:t>
            </a:r>
            <a:r>
              <a:rPr lang="ja-JP" altLang="en-US" dirty="0" smtClean="0"/>
              <a:t>で描くと、</a:t>
            </a:r>
            <a:endParaRPr lang="en-US" altLang="ja-JP" dirty="0" smtClean="0"/>
          </a:p>
          <a:p>
            <a:pPr algn="ctr"/>
            <a:r>
              <a:rPr kumimoji="1" lang="en-US" altLang="ja-JP" dirty="0" smtClean="0"/>
              <a:t>1000×1000,500×500</a:t>
            </a:r>
            <a:r>
              <a:rPr kumimoji="1" lang="ja-JP" altLang="en-US" dirty="0" smtClean="0"/>
              <a:t>の矩形が描かれる</a:t>
            </a:r>
            <a:endParaRPr kumimoji="1" lang="ja-JP" altLang="en-US" dirty="0"/>
          </a:p>
        </p:txBody>
      </p:sp>
    </p:spTree>
    <p:extLst>
      <p:ext uri="{BB962C8B-B14F-4D97-AF65-F5344CB8AC3E}">
        <p14:creationId xmlns:p14="http://schemas.microsoft.com/office/powerpoint/2010/main" val="1648287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矩形（くけい</a:t>
            </a:r>
            <a:r>
              <a:rPr lang="ja-JP" altLang="en-US" dirty="0" smtClean="0"/>
              <a:t>）：さまざまな多重</a:t>
            </a:r>
            <a:endParaRPr kumimoji="1" lang="ja-JP" altLang="en-US" dirty="0"/>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8859" y="1600200"/>
            <a:ext cx="6446282" cy="4876800"/>
          </a:xfrm>
        </p:spPr>
      </p:pic>
      <p:sp>
        <p:nvSpPr>
          <p:cNvPr id="4" name="日付プレースホルダー 3"/>
          <p:cNvSpPr>
            <a:spLocks noGrp="1"/>
          </p:cNvSpPr>
          <p:nvPr>
            <p:ph type="dt" sz="half" idx="10"/>
          </p:nvPr>
        </p:nvSpPr>
        <p:spPr/>
        <p:txBody>
          <a:bodyPr/>
          <a:lstStyle/>
          <a:p>
            <a:r>
              <a:rPr kumimoji="1" lang="en-US" altLang="ja-JP" smtClean="0"/>
              <a:t>2011/11/23</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3</a:t>
            </a:r>
            <a:r>
              <a:rPr kumimoji="1" lang="ja-JP" altLang="en-US" smtClean="0"/>
              <a:t>） </a:t>
            </a:r>
            <a:r>
              <a:rPr kumimoji="1" lang="en-US" altLang="ja-JP" smtClean="0"/>
              <a:t>Ver.1</a:t>
            </a:r>
            <a:endParaRPr kumimoji="1" lang="ja-JP" altLang="en-US"/>
          </a:p>
        </p:txBody>
      </p:sp>
      <p:sp>
        <p:nvSpPr>
          <p:cNvPr id="6" name="スライド番号プレースホルダー 5"/>
          <p:cNvSpPr>
            <a:spLocks noGrp="1"/>
          </p:cNvSpPr>
          <p:nvPr>
            <p:ph type="sldNum" sz="quarter" idx="12"/>
          </p:nvPr>
        </p:nvSpPr>
        <p:spPr/>
        <p:txBody>
          <a:bodyPr/>
          <a:lstStyle/>
          <a:p>
            <a:fld id="{51B6FFAB-9D05-44A2-AFAA-1DF5F605A2B3}" type="slidenum">
              <a:rPr kumimoji="1" lang="ja-JP" altLang="en-US" smtClean="0"/>
              <a:t>12</a:t>
            </a:fld>
            <a:endParaRPr kumimoji="1" lang="ja-JP" altLang="en-US"/>
          </a:p>
        </p:txBody>
      </p:sp>
      <p:sp>
        <p:nvSpPr>
          <p:cNvPr id="8" name="テキスト ボックス 7"/>
          <p:cNvSpPr txBox="1"/>
          <p:nvPr/>
        </p:nvSpPr>
        <p:spPr>
          <a:xfrm>
            <a:off x="2467016" y="2904848"/>
            <a:ext cx="9360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kumimoji="1" lang="en-US" altLang="ja-JP" dirty="0" smtClean="0"/>
              <a:t>0,200</a:t>
            </a:r>
            <a:endParaRPr kumimoji="1" lang="ja-JP" altLang="en-US" dirty="0"/>
          </a:p>
        </p:txBody>
      </p:sp>
      <p:sp>
        <p:nvSpPr>
          <p:cNvPr id="9" name="テキスト ボックス 8"/>
          <p:cNvSpPr txBox="1"/>
          <p:nvPr/>
        </p:nvSpPr>
        <p:spPr>
          <a:xfrm>
            <a:off x="2467016" y="4149080"/>
            <a:ext cx="9360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kumimoji="1" lang="en-US" altLang="ja-JP" dirty="0" smtClean="0"/>
              <a:t>0,-200</a:t>
            </a:r>
            <a:endParaRPr kumimoji="1" lang="ja-JP" altLang="en-US" dirty="0"/>
          </a:p>
        </p:txBody>
      </p:sp>
      <p:sp>
        <p:nvSpPr>
          <p:cNvPr id="10" name="テキスト ボックス 9"/>
          <p:cNvSpPr txBox="1"/>
          <p:nvPr/>
        </p:nvSpPr>
        <p:spPr>
          <a:xfrm>
            <a:off x="5037536" y="4149080"/>
            <a:ext cx="1116000" cy="37080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kumimoji="1" lang="en-US" altLang="ja-JP" dirty="0" smtClean="0"/>
              <a:t>200,-200</a:t>
            </a:r>
            <a:endParaRPr kumimoji="1" lang="ja-JP" altLang="en-US" dirty="0"/>
          </a:p>
        </p:txBody>
      </p:sp>
      <p:sp>
        <p:nvSpPr>
          <p:cNvPr id="11" name="テキスト ボックス 10"/>
          <p:cNvSpPr txBox="1"/>
          <p:nvPr/>
        </p:nvSpPr>
        <p:spPr>
          <a:xfrm>
            <a:off x="1282477" y="5515560"/>
            <a:ext cx="6579045"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ja-JP" altLang="en-US" dirty="0" smtClean="0"/>
              <a:t>数値</a:t>
            </a:r>
            <a:r>
              <a:rPr lang="en-US" altLang="ja-JP" dirty="0" smtClean="0"/>
              <a:t>2</a:t>
            </a:r>
            <a:r>
              <a:rPr lang="ja-JP" altLang="en-US" dirty="0" smtClean="0"/>
              <a:t>が＋の</a:t>
            </a:r>
            <a:r>
              <a:rPr lang="ja-JP" altLang="en-US" dirty="0"/>
              <a:t>場合：指定した数値の半径で</a:t>
            </a:r>
            <a:r>
              <a:rPr lang="ja-JP" altLang="en-US" dirty="0" smtClean="0"/>
              <a:t>丸面取りを行います。</a:t>
            </a:r>
            <a:endParaRPr lang="en-US" altLang="ja-JP" dirty="0" smtClean="0"/>
          </a:p>
          <a:p>
            <a:r>
              <a:rPr lang="ja-JP" altLang="en-US" dirty="0"/>
              <a:t>数値</a:t>
            </a:r>
            <a:r>
              <a:rPr lang="en-US" altLang="ja-JP" dirty="0"/>
              <a:t>2</a:t>
            </a:r>
            <a:r>
              <a:rPr lang="ja-JP" altLang="en-US" dirty="0" smtClean="0"/>
              <a:t>が－の場合</a:t>
            </a:r>
            <a:r>
              <a:rPr lang="ja-JP" altLang="en-US" dirty="0"/>
              <a:t>：指定した数値の辺寸法で角</a:t>
            </a:r>
            <a:r>
              <a:rPr lang="ja-JP" altLang="en-US" dirty="0" smtClean="0"/>
              <a:t>面取りを行います。</a:t>
            </a:r>
            <a:endParaRPr lang="en-US" altLang="ja-JP" dirty="0" smtClean="0"/>
          </a:p>
        </p:txBody>
      </p:sp>
    </p:spTree>
    <p:extLst>
      <p:ext uri="{BB962C8B-B14F-4D97-AF65-F5344CB8AC3E}">
        <p14:creationId xmlns:p14="http://schemas.microsoft.com/office/powerpoint/2010/main" val="320830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矩形（くけい）：多重の設定例と図形</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759" y="1600200"/>
            <a:ext cx="8086481" cy="4876800"/>
          </a:xfrm>
        </p:spPr>
      </p:pic>
      <p:sp>
        <p:nvSpPr>
          <p:cNvPr id="4" name="日付プレースホルダー 3"/>
          <p:cNvSpPr>
            <a:spLocks noGrp="1"/>
          </p:cNvSpPr>
          <p:nvPr>
            <p:ph type="dt" sz="half" idx="10"/>
          </p:nvPr>
        </p:nvSpPr>
        <p:spPr/>
        <p:txBody>
          <a:bodyPr/>
          <a:lstStyle/>
          <a:p>
            <a:r>
              <a:rPr kumimoji="1" lang="en-US" altLang="ja-JP" smtClean="0"/>
              <a:t>2011/11/23</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3</a:t>
            </a:r>
            <a:r>
              <a:rPr kumimoji="1" lang="ja-JP" altLang="en-US" smtClean="0"/>
              <a:t>） </a:t>
            </a:r>
            <a:r>
              <a:rPr kumimoji="1" lang="en-US" altLang="ja-JP" smtClean="0"/>
              <a:t>Ver.1</a:t>
            </a:r>
            <a:endParaRPr kumimoji="1" lang="ja-JP" altLang="en-US"/>
          </a:p>
        </p:txBody>
      </p:sp>
      <p:sp>
        <p:nvSpPr>
          <p:cNvPr id="6" name="スライド番号プレースホルダー 5"/>
          <p:cNvSpPr>
            <a:spLocks noGrp="1"/>
          </p:cNvSpPr>
          <p:nvPr>
            <p:ph type="sldNum" sz="quarter" idx="12"/>
          </p:nvPr>
        </p:nvSpPr>
        <p:spPr/>
        <p:txBody>
          <a:bodyPr/>
          <a:lstStyle/>
          <a:p>
            <a:fld id="{51B6FFAB-9D05-44A2-AFAA-1DF5F605A2B3}" type="slidenum">
              <a:rPr kumimoji="1" lang="ja-JP" altLang="en-US" smtClean="0"/>
              <a:t>13</a:t>
            </a:fld>
            <a:endParaRPr kumimoji="1" lang="ja-JP" altLang="en-US"/>
          </a:p>
        </p:txBody>
      </p:sp>
    </p:spTree>
    <p:extLst>
      <p:ext uri="{BB962C8B-B14F-4D97-AF65-F5344CB8AC3E}">
        <p14:creationId xmlns:p14="http://schemas.microsoft.com/office/powerpoint/2010/main" val="47173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矩形（くけい）：多重が正しく描画されない</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9076" y="1600200"/>
            <a:ext cx="6965848" cy="4876800"/>
          </a:xfrm>
        </p:spPr>
      </p:pic>
      <p:sp>
        <p:nvSpPr>
          <p:cNvPr id="4" name="日付プレースホルダー 3"/>
          <p:cNvSpPr>
            <a:spLocks noGrp="1"/>
          </p:cNvSpPr>
          <p:nvPr>
            <p:ph type="dt" sz="half" idx="10"/>
          </p:nvPr>
        </p:nvSpPr>
        <p:spPr/>
        <p:txBody>
          <a:bodyPr/>
          <a:lstStyle/>
          <a:p>
            <a:r>
              <a:rPr kumimoji="1" lang="en-US" altLang="ja-JP" smtClean="0"/>
              <a:t>2011/11/23</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3</a:t>
            </a:r>
            <a:r>
              <a:rPr kumimoji="1" lang="ja-JP" altLang="en-US" smtClean="0"/>
              <a:t>） </a:t>
            </a:r>
            <a:r>
              <a:rPr kumimoji="1" lang="en-US" altLang="ja-JP" smtClean="0"/>
              <a:t>Ver.1</a:t>
            </a:r>
            <a:endParaRPr kumimoji="1" lang="ja-JP" altLang="en-US"/>
          </a:p>
        </p:txBody>
      </p:sp>
      <p:sp>
        <p:nvSpPr>
          <p:cNvPr id="6" name="スライド番号プレースホルダー 5"/>
          <p:cNvSpPr>
            <a:spLocks noGrp="1"/>
          </p:cNvSpPr>
          <p:nvPr>
            <p:ph type="sldNum" sz="quarter" idx="12"/>
          </p:nvPr>
        </p:nvSpPr>
        <p:spPr/>
        <p:txBody>
          <a:bodyPr/>
          <a:lstStyle/>
          <a:p>
            <a:fld id="{51B6FFAB-9D05-44A2-AFAA-1DF5F605A2B3}" type="slidenum">
              <a:rPr kumimoji="1" lang="ja-JP" altLang="en-US" smtClean="0"/>
              <a:t>14</a:t>
            </a:fld>
            <a:endParaRPr kumimoji="1" lang="ja-JP" altLang="en-US"/>
          </a:p>
        </p:txBody>
      </p:sp>
      <p:sp>
        <p:nvSpPr>
          <p:cNvPr id="8" name="テキスト ボックス 8"/>
          <p:cNvSpPr txBox="1"/>
          <p:nvPr/>
        </p:nvSpPr>
        <p:spPr>
          <a:xfrm>
            <a:off x="632460" y="5518071"/>
            <a:ext cx="7879080"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dirty="0"/>
              <a:t>寸法</a:t>
            </a:r>
            <a:r>
              <a:rPr lang="ja-JP" altLang="en-US" dirty="0" smtClean="0"/>
              <a:t>を指定せずに多重の矩形を描いた場合、正しく作図されない事があります</a:t>
            </a:r>
            <a:r>
              <a:rPr kumimoji="1" lang="ja-JP" altLang="en-US" dirty="0" smtClean="0"/>
              <a:t>。</a:t>
            </a:r>
            <a:endParaRPr kumimoji="1" lang="en-US" altLang="ja-JP" dirty="0" smtClean="0"/>
          </a:p>
          <a:p>
            <a:r>
              <a:rPr lang="ja-JP" altLang="en-US" dirty="0"/>
              <a:t>縮尺</a:t>
            </a:r>
            <a:r>
              <a:rPr lang="ja-JP" altLang="en-US" dirty="0" smtClean="0"/>
              <a:t>を「</a:t>
            </a:r>
            <a:r>
              <a:rPr lang="en-US" altLang="ja-JP" dirty="0" smtClean="0"/>
              <a:t>S=1/1</a:t>
            </a:r>
            <a:r>
              <a:rPr lang="ja-JP" altLang="en-US" dirty="0" smtClean="0"/>
              <a:t>」に設定すると正しく作図されないことがあるようです。</a:t>
            </a:r>
            <a:endParaRPr kumimoji="1" lang="en-US" altLang="ja-JP" dirty="0" smtClean="0"/>
          </a:p>
        </p:txBody>
      </p:sp>
    </p:spTree>
    <p:extLst>
      <p:ext uri="{BB962C8B-B14F-4D97-AF65-F5344CB8AC3E}">
        <p14:creationId xmlns:p14="http://schemas.microsoft.com/office/powerpoint/2010/main" val="3709504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矩形（くけい）を描く</a:t>
            </a:r>
            <a:endParaRPr kumimoji="1" lang="ja-JP" altLang="en-US" dirty="0"/>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8859" y="1600200"/>
            <a:ext cx="6446282" cy="4876800"/>
          </a:xfrm>
        </p:spPr>
      </p:pic>
      <p:sp>
        <p:nvSpPr>
          <p:cNvPr id="4" name="日付プレースホルダー 3"/>
          <p:cNvSpPr>
            <a:spLocks noGrp="1"/>
          </p:cNvSpPr>
          <p:nvPr>
            <p:ph type="dt" sz="half" idx="10"/>
          </p:nvPr>
        </p:nvSpPr>
        <p:spPr/>
        <p:txBody>
          <a:bodyPr/>
          <a:lstStyle/>
          <a:p>
            <a:r>
              <a:rPr kumimoji="1" lang="en-US" altLang="ja-JP" smtClean="0"/>
              <a:t>2011/11/23</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3</a:t>
            </a:r>
            <a:r>
              <a:rPr kumimoji="1" lang="ja-JP" altLang="en-US" smtClean="0"/>
              <a:t>） </a:t>
            </a:r>
            <a:r>
              <a:rPr kumimoji="1" lang="en-US" altLang="ja-JP" smtClean="0"/>
              <a:t>Ver.1</a:t>
            </a:r>
            <a:endParaRPr kumimoji="1" lang="ja-JP" altLang="en-US"/>
          </a:p>
        </p:txBody>
      </p:sp>
      <p:sp>
        <p:nvSpPr>
          <p:cNvPr id="6" name="スライド番号プレースホルダー 5"/>
          <p:cNvSpPr>
            <a:spLocks noGrp="1"/>
          </p:cNvSpPr>
          <p:nvPr>
            <p:ph type="sldNum" sz="quarter" idx="12"/>
          </p:nvPr>
        </p:nvSpPr>
        <p:spPr/>
        <p:txBody>
          <a:bodyPr/>
          <a:lstStyle/>
          <a:p>
            <a:fld id="{51B6FFAB-9D05-44A2-AFAA-1DF5F605A2B3}" type="slidenum">
              <a:rPr kumimoji="1" lang="ja-JP" altLang="en-US" smtClean="0"/>
              <a:t>2</a:t>
            </a:fld>
            <a:endParaRPr kumimoji="1" lang="ja-JP" altLang="en-US"/>
          </a:p>
        </p:txBody>
      </p:sp>
      <p:sp>
        <p:nvSpPr>
          <p:cNvPr id="8" name="正方形/長方形 7"/>
          <p:cNvSpPr/>
          <p:nvPr/>
        </p:nvSpPr>
        <p:spPr>
          <a:xfrm>
            <a:off x="1371832" y="1864920"/>
            <a:ext cx="4536504"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577808" y="2154624"/>
            <a:ext cx="21602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724105" y="5867980"/>
            <a:ext cx="569579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ja-JP" altLang="en-US" dirty="0" smtClean="0"/>
              <a:t>矩形を選び、自由な寸法で直角四角形</a:t>
            </a:r>
            <a:r>
              <a:rPr lang="ja-JP" altLang="en-US" dirty="0" smtClean="0"/>
              <a:t>を描いてください</a:t>
            </a:r>
            <a:r>
              <a:rPr kumimoji="1" lang="ja-JP" altLang="en-US" dirty="0" smtClean="0"/>
              <a:t>。</a:t>
            </a:r>
            <a:endParaRPr kumimoji="1" lang="ja-JP" altLang="en-US" dirty="0"/>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929" y="2273368"/>
            <a:ext cx="304800" cy="304800"/>
          </a:xfrm>
          <a:prstGeom prst="rect">
            <a:avLst/>
          </a:prstGeom>
        </p:spPr>
      </p:pic>
    </p:spTree>
    <p:extLst>
      <p:ext uri="{BB962C8B-B14F-4D97-AF65-F5344CB8AC3E}">
        <p14:creationId xmlns:p14="http://schemas.microsoft.com/office/powerpoint/2010/main" val="2795769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矩形（くけい）：左クリックと右クリック</a:t>
            </a:r>
            <a:endParaRPr kumimoji="1" lang="ja-JP" altLang="en-US" dirty="0"/>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8859" y="1600200"/>
            <a:ext cx="6446282" cy="4876800"/>
          </a:xfrm>
        </p:spPr>
      </p:pic>
      <p:sp>
        <p:nvSpPr>
          <p:cNvPr id="4" name="日付プレースホルダー 3"/>
          <p:cNvSpPr>
            <a:spLocks noGrp="1"/>
          </p:cNvSpPr>
          <p:nvPr>
            <p:ph type="dt" sz="half" idx="10"/>
          </p:nvPr>
        </p:nvSpPr>
        <p:spPr/>
        <p:txBody>
          <a:bodyPr/>
          <a:lstStyle/>
          <a:p>
            <a:r>
              <a:rPr kumimoji="1" lang="en-US" altLang="ja-JP" smtClean="0"/>
              <a:t>2011/11/23</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3</a:t>
            </a:r>
            <a:r>
              <a:rPr kumimoji="1" lang="ja-JP" altLang="en-US" smtClean="0"/>
              <a:t>） </a:t>
            </a:r>
            <a:r>
              <a:rPr kumimoji="1" lang="en-US" altLang="ja-JP" smtClean="0"/>
              <a:t>Ver.1</a:t>
            </a:r>
            <a:endParaRPr kumimoji="1" lang="ja-JP" altLang="en-US"/>
          </a:p>
        </p:txBody>
      </p:sp>
      <p:sp>
        <p:nvSpPr>
          <p:cNvPr id="6" name="スライド番号プレースホルダー 5"/>
          <p:cNvSpPr>
            <a:spLocks noGrp="1"/>
          </p:cNvSpPr>
          <p:nvPr>
            <p:ph type="sldNum" sz="quarter" idx="12"/>
          </p:nvPr>
        </p:nvSpPr>
        <p:spPr/>
        <p:txBody>
          <a:bodyPr/>
          <a:lstStyle/>
          <a:p>
            <a:fld id="{51B6FFAB-9D05-44A2-AFAA-1DF5F605A2B3}" type="slidenum">
              <a:rPr kumimoji="1" lang="ja-JP" altLang="en-US" smtClean="0"/>
              <a:t>3</a:t>
            </a:fld>
            <a:endParaRPr kumimoji="1" lang="ja-JP" altLang="en-US"/>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3645024"/>
            <a:ext cx="304800" cy="304800"/>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928" y="4725144"/>
            <a:ext cx="304800" cy="304800"/>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1788" y="4663489"/>
            <a:ext cx="304800" cy="304800"/>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5301208"/>
            <a:ext cx="304800" cy="304800"/>
          </a:xfrm>
          <a:prstGeom prst="rect">
            <a:avLst/>
          </a:prstGeom>
        </p:spPr>
      </p:pic>
      <p:cxnSp>
        <p:nvCxnSpPr>
          <p:cNvPr id="13" name="直線矢印コネクタ 12"/>
          <p:cNvCxnSpPr/>
          <p:nvPr/>
        </p:nvCxnSpPr>
        <p:spPr>
          <a:xfrm>
            <a:off x="4326286" y="4610818"/>
            <a:ext cx="1008112" cy="720080"/>
          </a:xfrm>
          <a:prstGeom prst="straightConnector1">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3235794" y="3729660"/>
            <a:ext cx="1090492" cy="881158"/>
          </a:xfrm>
          <a:prstGeom prst="straightConnector1">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6286" y="3727023"/>
            <a:ext cx="304800" cy="304800"/>
          </a:xfrm>
          <a:prstGeom prst="rect">
            <a:avLst/>
          </a:prstGeom>
        </p:spPr>
      </p:pic>
      <p:cxnSp>
        <p:nvCxnSpPr>
          <p:cNvPr id="19" name="直線矢印コネクタ 18"/>
          <p:cNvCxnSpPr/>
          <p:nvPr/>
        </p:nvCxnSpPr>
        <p:spPr>
          <a:xfrm flipV="1">
            <a:off x="4322604" y="3140968"/>
            <a:ext cx="681444" cy="574828"/>
          </a:xfrm>
          <a:prstGeom prst="straightConnector1">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1" name="図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598" y="3102108"/>
            <a:ext cx="304800" cy="304800"/>
          </a:xfrm>
          <a:prstGeom prst="rect">
            <a:avLst/>
          </a:prstGeom>
        </p:spPr>
      </p:pic>
      <p:sp>
        <p:nvSpPr>
          <p:cNvPr id="22" name="テキスト ボックス 21"/>
          <p:cNvSpPr txBox="1"/>
          <p:nvPr/>
        </p:nvSpPr>
        <p:spPr>
          <a:xfrm>
            <a:off x="36000" y="5590981"/>
            <a:ext cx="9072000"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dirty="0" smtClean="0"/>
              <a:t>矩形の四隅に接する矩形を描くときには、右クリックで始点を選び左クリックで終点を選びます。</a:t>
            </a:r>
            <a:endParaRPr kumimoji="1" lang="en-US" altLang="ja-JP" dirty="0" smtClean="0"/>
          </a:p>
          <a:p>
            <a:r>
              <a:rPr kumimoji="1" lang="ja-JP" altLang="en-US" dirty="0" smtClean="0"/>
              <a:t>終点を他の線や図形に結合さ</a:t>
            </a:r>
            <a:r>
              <a:rPr lang="ja-JP" altLang="en-US" dirty="0" smtClean="0"/>
              <a:t>せる場合は、右クリックします。</a:t>
            </a:r>
            <a:endParaRPr kumimoji="1" lang="ja-JP" altLang="en-US" dirty="0"/>
          </a:p>
        </p:txBody>
      </p:sp>
    </p:spTree>
    <p:extLst>
      <p:ext uri="{BB962C8B-B14F-4D97-AF65-F5344CB8AC3E}">
        <p14:creationId xmlns:p14="http://schemas.microsoft.com/office/powerpoint/2010/main" val="1158413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矩形（くけい</a:t>
            </a:r>
            <a:r>
              <a:rPr lang="ja-JP" altLang="en-US" dirty="0" smtClean="0"/>
              <a:t>）：傾き（角度）を付ける</a:t>
            </a:r>
            <a:endParaRPr kumimoji="1" lang="ja-JP" altLang="en-US" dirty="0"/>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4465" y="1600200"/>
            <a:ext cx="6455070" cy="4876800"/>
          </a:xfrm>
        </p:spPr>
      </p:pic>
      <p:sp>
        <p:nvSpPr>
          <p:cNvPr id="4" name="日付プレースホルダー 3"/>
          <p:cNvSpPr>
            <a:spLocks noGrp="1"/>
          </p:cNvSpPr>
          <p:nvPr>
            <p:ph type="dt" sz="half" idx="10"/>
          </p:nvPr>
        </p:nvSpPr>
        <p:spPr/>
        <p:txBody>
          <a:bodyPr/>
          <a:lstStyle/>
          <a:p>
            <a:r>
              <a:rPr kumimoji="1" lang="en-US" altLang="ja-JP" smtClean="0"/>
              <a:t>2011/11/23</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3</a:t>
            </a:r>
            <a:r>
              <a:rPr kumimoji="1" lang="ja-JP" altLang="en-US" smtClean="0"/>
              <a:t>） </a:t>
            </a:r>
            <a:r>
              <a:rPr kumimoji="1" lang="en-US" altLang="ja-JP" smtClean="0"/>
              <a:t>Ver.1</a:t>
            </a:r>
            <a:endParaRPr kumimoji="1" lang="ja-JP" altLang="en-US"/>
          </a:p>
        </p:txBody>
      </p:sp>
      <p:sp>
        <p:nvSpPr>
          <p:cNvPr id="6" name="スライド番号プレースホルダー 5"/>
          <p:cNvSpPr>
            <a:spLocks noGrp="1"/>
          </p:cNvSpPr>
          <p:nvPr>
            <p:ph type="sldNum" sz="quarter" idx="12"/>
          </p:nvPr>
        </p:nvSpPr>
        <p:spPr/>
        <p:txBody>
          <a:bodyPr/>
          <a:lstStyle/>
          <a:p>
            <a:fld id="{51B6FFAB-9D05-44A2-AFAA-1DF5F605A2B3}" type="slidenum">
              <a:rPr kumimoji="1" lang="ja-JP" altLang="en-US" smtClean="0"/>
              <a:t>4</a:t>
            </a:fld>
            <a:endParaRPr kumimoji="1" lang="ja-JP" altLang="en-US"/>
          </a:p>
        </p:txBody>
      </p:sp>
      <p:sp>
        <p:nvSpPr>
          <p:cNvPr id="8" name="円/楕円 7"/>
          <p:cNvSpPr/>
          <p:nvPr/>
        </p:nvSpPr>
        <p:spPr>
          <a:xfrm>
            <a:off x="3058160" y="3429000"/>
            <a:ext cx="360000"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0493" y="3789000"/>
            <a:ext cx="304800" cy="304800"/>
          </a:xfrm>
          <a:prstGeom prst="rect">
            <a:avLst/>
          </a:prstGeom>
        </p:spPr>
      </p:pic>
      <p:sp>
        <p:nvSpPr>
          <p:cNvPr id="10" name="四角形吹き出し 9"/>
          <p:cNvSpPr/>
          <p:nvPr/>
        </p:nvSpPr>
        <p:spPr>
          <a:xfrm>
            <a:off x="2339878" y="2970437"/>
            <a:ext cx="720000" cy="336888"/>
          </a:xfrm>
          <a:prstGeom prst="wedgeRectCallout">
            <a:avLst>
              <a:gd name="adj1" fmla="val 61646"/>
              <a:gd name="adj2" fmla="val 132903"/>
            </a:avLst>
          </a:prstGeom>
          <a:ln w="19050">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0" anchor="ctr">
            <a:normAutofit fontScale="92500" lnSpcReduction="10000"/>
          </a:bodyPr>
          <a:lstStyle/>
          <a:p>
            <a:pPr algn="ctr"/>
            <a:r>
              <a:rPr kumimoji="1" lang="ja-JP" altLang="en-US" dirty="0" smtClean="0"/>
              <a:t>始点</a:t>
            </a:r>
            <a:endParaRPr kumimoji="1" lang="ja-JP" altLang="en-US" dirty="0"/>
          </a:p>
        </p:txBody>
      </p:sp>
      <p:sp>
        <p:nvSpPr>
          <p:cNvPr id="11" name="四角形吹き出し 10"/>
          <p:cNvSpPr/>
          <p:nvPr/>
        </p:nvSpPr>
        <p:spPr>
          <a:xfrm>
            <a:off x="4860032" y="2633549"/>
            <a:ext cx="720000" cy="336888"/>
          </a:xfrm>
          <a:prstGeom prst="wedgeRectCallout">
            <a:avLst>
              <a:gd name="adj1" fmla="val -72570"/>
              <a:gd name="adj2" fmla="val 132903"/>
            </a:avLst>
          </a:prstGeom>
          <a:ln w="19050">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0" anchor="ctr">
            <a:normAutofit fontScale="92500" lnSpcReduction="10000"/>
          </a:bodyPr>
          <a:lstStyle/>
          <a:p>
            <a:pPr algn="ctr"/>
            <a:r>
              <a:rPr kumimoji="1" lang="ja-JP" altLang="en-US" dirty="0" smtClean="0"/>
              <a:t>終点</a:t>
            </a:r>
            <a:endParaRPr kumimoji="1" lang="ja-JP" altLang="en-US" dirty="0"/>
          </a:p>
        </p:txBody>
      </p:sp>
      <p:sp>
        <p:nvSpPr>
          <p:cNvPr id="12" name="円/楕円 11"/>
          <p:cNvSpPr/>
          <p:nvPr/>
        </p:nvSpPr>
        <p:spPr>
          <a:xfrm>
            <a:off x="4500032" y="3069000"/>
            <a:ext cx="360000"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174954" y="1855215"/>
            <a:ext cx="720000" cy="93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941840" y="5158933"/>
            <a:ext cx="7260321"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dirty="0" smtClean="0"/>
              <a:t>希望の位置で左クリックし（始点）、希望の位置でクリックします（終点）。</a:t>
            </a:r>
            <a:endParaRPr kumimoji="1" lang="en-US" altLang="ja-JP" dirty="0" smtClean="0"/>
          </a:p>
          <a:p>
            <a:r>
              <a:rPr kumimoji="1" lang="ja-JP" altLang="en-US" dirty="0" smtClean="0"/>
              <a:t>ステータスバーの表示に注意してください。</a:t>
            </a:r>
            <a:endParaRPr kumimoji="1" lang="ja-JP" altLang="en-US" dirty="0"/>
          </a:p>
        </p:txBody>
      </p:sp>
      <p:sp>
        <p:nvSpPr>
          <p:cNvPr id="15" name="テキスト ボックス 14"/>
          <p:cNvSpPr txBox="1"/>
          <p:nvPr/>
        </p:nvSpPr>
        <p:spPr>
          <a:xfrm>
            <a:off x="1825094" y="5949280"/>
            <a:ext cx="5493812"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en-US" altLang="ja-JP" dirty="0" smtClean="0"/>
              <a:t>[</a:t>
            </a:r>
            <a:r>
              <a:rPr kumimoji="1" lang="ja-JP" altLang="en-US" dirty="0" smtClean="0"/>
              <a:t>傾き</a:t>
            </a:r>
            <a:r>
              <a:rPr kumimoji="1" lang="en-US" altLang="ja-JP" dirty="0" smtClean="0"/>
              <a:t>]</a:t>
            </a:r>
            <a:r>
              <a:rPr kumimoji="1" lang="ja-JP" altLang="en-US" dirty="0" smtClean="0"/>
              <a:t>を「</a:t>
            </a:r>
            <a:r>
              <a:rPr kumimoji="1" lang="en-US" altLang="ja-JP" dirty="0" smtClean="0"/>
              <a:t>45</a:t>
            </a:r>
            <a:r>
              <a:rPr kumimoji="1" lang="ja-JP" altLang="en-US" dirty="0" smtClean="0"/>
              <a:t>」に設定し、直角四角形</a:t>
            </a:r>
            <a:r>
              <a:rPr lang="ja-JP" altLang="en-US" dirty="0" smtClean="0"/>
              <a:t>を描いてください</a:t>
            </a:r>
            <a:r>
              <a:rPr kumimoji="1" lang="ja-JP" altLang="en-US" dirty="0" smtClean="0"/>
              <a:t>。</a:t>
            </a:r>
            <a:endParaRPr kumimoji="1" lang="ja-JP" altLang="en-US" dirty="0"/>
          </a:p>
        </p:txBody>
      </p:sp>
    </p:spTree>
    <p:extLst>
      <p:ext uri="{BB962C8B-B14F-4D97-AF65-F5344CB8AC3E}">
        <p14:creationId xmlns:p14="http://schemas.microsoft.com/office/powerpoint/2010/main" val="4058231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矩形（くけい</a:t>
            </a:r>
            <a:r>
              <a:rPr lang="ja-JP" altLang="en-US" dirty="0" smtClean="0"/>
              <a:t>）：傾き</a:t>
            </a:r>
            <a:r>
              <a:rPr lang="en-US" altLang="ja-JP" dirty="0" smtClean="0"/>
              <a:t>+</a:t>
            </a:r>
            <a:r>
              <a:rPr lang="ja-JP" altLang="en-US" dirty="0" smtClean="0"/>
              <a:t>水平・垂直</a:t>
            </a:r>
            <a:endParaRPr kumimoji="1" lang="ja-JP" altLang="en-US" dirty="0"/>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2694" y="1600200"/>
            <a:ext cx="6458612" cy="4876800"/>
          </a:xfrm>
        </p:spPr>
      </p:pic>
      <p:sp>
        <p:nvSpPr>
          <p:cNvPr id="4" name="日付プレースホルダー 3"/>
          <p:cNvSpPr>
            <a:spLocks noGrp="1"/>
          </p:cNvSpPr>
          <p:nvPr>
            <p:ph type="dt" sz="half" idx="10"/>
          </p:nvPr>
        </p:nvSpPr>
        <p:spPr/>
        <p:txBody>
          <a:bodyPr/>
          <a:lstStyle/>
          <a:p>
            <a:r>
              <a:rPr kumimoji="1" lang="en-US" altLang="ja-JP" smtClean="0"/>
              <a:t>2011/11/23</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3</a:t>
            </a:r>
            <a:r>
              <a:rPr kumimoji="1" lang="ja-JP" altLang="en-US" smtClean="0"/>
              <a:t>） </a:t>
            </a:r>
            <a:r>
              <a:rPr kumimoji="1" lang="en-US" altLang="ja-JP" smtClean="0"/>
              <a:t>Ver.1</a:t>
            </a:r>
            <a:endParaRPr kumimoji="1" lang="ja-JP" altLang="en-US"/>
          </a:p>
        </p:txBody>
      </p:sp>
      <p:sp>
        <p:nvSpPr>
          <p:cNvPr id="6" name="スライド番号プレースホルダー 5"/>
          <p:cNvSpPr>
            <a:spLocks noGrp="1"/>
          </p:cNvSpPr>
          <p:nvPr>
            <p:ph type="sldNum" sz="quarter" idx="12"/>
          </p:nvPr>
        </p:nvSpPr>
        <p:spPr/>
        <p:txBody>
          <a:bodyPr/>
          <a:lstStyle/>
          <a:p>
            <a:fld id="{51B6FFAB-9D05-44A2-AFAA-1DF5F605A2B3}" type="slidenum">
              <a:rPr kumimoji="1" lang="ja-JP" altLang="en-US" smtClean="0"/>
              <a:t>5</a:t>
            </a:fld>
            <a:endParaRPr kumimoji="1" lang="ja-JP" altLang="en-US"/>
          </a:p>
        </p:txBody>
      </p:sp>
      <p:sp>
        <p:nvSpPr>
          <p:cNvPr id="8" name="テキスト ボックス 7"/>
          <p:cNvSpPr txBox="1"/>
          <p:nvPr/>
        </p:nvSpPr>
        <p:spPr>
          <a:xfrm>
            <a:off x="1603880" y="5445224"/>
            <a:ext cx="5936240"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dirty="0" smtClean="0"/>
              <a:t>[</a:t>
            </a:r>
            <a:r>
              <a:rPr kumimoji="1" lang="ja-JP" altLang="en-US" dirty="0" smtClean="0"/>
              <a:t>水平・垂直</a:t>
            </a:r>
            <a:r>
              <a:rPr kumimoji="1" lang="en-US" altLang="ja-JP" dirty="0" smtClean="0"/>
              <a:t>]</a:t>
            </a:r>
            <a:r>
              <a:rPr kumimoji="1" lang="ja-JP" altLang="en-US" dirty="0" smtClean="0"/>
              <a:t>の☑が入っている場合、</a:t>
            </a:r>
            <a:r>
              <a:rPr kumimoji="1" lang="en-US" altLang="ja-JP" dirty="0" smtClean="0"/>
              <a:t>[</a:t>
            </a:r>
            <a:r>
              <a:rPr kumimoji="1" lang="ja-JP" altLang="en-US" dirty="0" smtClean="0"/>
              <a:t>傾き</a:t>
            </a:r>
            <a:r>
              <a:rPr kumimoji="1" lang="en-US" altLang="ja-JP" dirty="0" smtClean="0"/>
              <a:t>]</a:t>
            </a:r>
            <a:r>
              <a:rPr kumimoji="1" lang="ja-JP" altLang="en-US" dirty="0" smtClean="0"/>
              <a:t>は無視されます。</a:t>
            </a:r>
            <a:endParaRPr kumimoji="1" lang="en-US" altLang="ja-JP" dirty="0" smtClean="0"/>
          </a:p>
        </p:txBody>
      </p:sp>
      <p:sp>
        <p:nvSpPr>
          <p:cNvPr id="9" name="正方形/長方形 8"/>
          <p:cNvSpPr/>
          <p:nvPr/>
        </p:nvSpPr>
        <p:spPr>
          <a:xfrm>
            <a:off x="1351736" y="1876640"/>
            <a:ext cx="1548000" cy="14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21903" y="5939988"/>
            <a:ext cx="8900193"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ja-JP" altLang="en-US" dirty="0" smtClean="0"/>
              <a:t>直前に描いた図面の空いている場所に、</a:t>
            </a:r>
            <a:r>
              <a:rPr lang="en-US" altLang="ja-JP" dirty="0"/>
              <a:t> [</a:t>
            </a:r>
            <a:r>
              <a:rPr lang="ja-JP" altLang="en-US" dirty="0"/>
              <a:t>水平・垂直</a:t>
            </a:r>
            <a:r>
              <a:rPr lang="en-US" altLang="ja-JP" dirty="0"/>
              <a:t>]</a:t>
            </a:r>
            <a:r>
              <a:rPr lang="ja-JP" altLang="en-US" dirty="0"/>
              <a:t>の</a:t>
            </a:r>
            <a:r>
              <a:rPr lang="ja-JP" altLang="en-US" dirty="0" smtClean="0"/>
              <a:t>☑を入れて矩形を描いてください</a:t>
            </a:r>
            <a:r>
              <a:rPr kumimoji="1" lang="ja-JP" altLang="en-US" dirty="0" smtClean="0"/>
              <a:t>。</a:t>
            </a:r>
            <a:endParaRPr kumimoji="1" lang="ja-JP" altLang="en-US" dirty="0"/>
          </a:p>
        </p:txBody>
      </p:sp>
    </p:spTree>
    <p:extLst>
      <p:ext uri="{BB962C8B-B14F-4D97-AF65-F5344CB8AC3E}">
        <p14:creationId xmlns:p14="http://schemas.microsoft.com/office/powerpoint/2010/main" val="265452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矩形（くけい</a:t>
            </a:r>
            <a:r>
              <a:rPr lang="ja-JP" altLang="en-US" dirty="0" smtClean="0"/>
              <a:t>）：</a:t>
            </a:r>
            <a:r>
              <a:rPr lang="en-US" altLang="ja-JP" dirty="0" smtClean="0"/>
              <a:t>[</a:t>
            </a:r>
            <a:r>
              <a:rPr lang="ja-JP" altLang="en-US" dirty="0" smtClean="0"/>
              <a:t>寸法</a:t>
            </a:r>
            <a:r>
              <a:rPr lang="en-US" altLang="ja-JP" dirty="0" smtClean="0"/>
              <a:t>]</a:t>
            </a:r>
            <a:r>
              <a:rPr lang="ja-JP" altLang="en-US" dirty="0" smtClean="0"/>
              <a:t>を指定する</a:t>
            </a:r>
            <a:endParaRPr kumimoji="1" lang="ja-JP" altLang="en-US" dirty="0"/>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8113" y="1600200"/>
            <a:ext cx="6467773" cy="4876800"/>
          </a:xfrm>
        </p:spPr>
      </p:pic>
      <p:sp>
        <p:nvSpPr>
          <p:cNvPr id="4" name="日付プレースホルダー 3"/>
          <p:cNvSpPr>
            <a:spLocks noGrp="1"/>
          </p:cNvSpPr>
          <p:nvPr>
            <p:ph type="dt" sz="half" idx="10"/>
          </p:nvPr>
        </p:nvSpPr>
        <p:spPr/>
        <p:txBody>
          <a:bodyPr/>
          <a:lstStyle/>
          <a:p>
            <a:r>
              <a:rPr kumimoji="1" lang="en-US" altLang="ja-JP" smtClean="0"/>
              <a:t>2011/11/23</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3</a:t>
            </a:r>
            <a:r>
              <a:rPr kumimoji="1" lang="ja-JP" altLang="en-US" smtClean="0"/>
              <a:t>） </a:t>
            </a:r>
            <a:r>
              <a:rPr kumimoji="1" lang="en-US" altLang="ja-JP" smtClean="0"/>
              <a:t>Ver.1</a:t>
            </a:r>
            <a:endParaRPr kumimoji="1" lang="ja-JP" altLang="en-US"/>
          </a:p>
        </p:txBody>
      </p:sp>
      <p:sp>
        <p:nvSpPr>
          <p:cNvPr id="6" name="スライド番号プレースホルダー 5"/>
          <p:cNvSpPr>
            <a:spLocks noGrp="1"/>
          </p:cNvSpPr>
          <p:nvPr>
            <p:ph type="sldNum" sz="quarter" idx="12"/>
          </p:nvPr>
        </p:nvSpPr>
        <p:spPr/>
        <p:txBody>
          <a:bodyPr/>
          <a:lstStyle/>
          <a:p>
            <a:fld id="{51B6FFAB-9D05-44A2-AFAA-1DF5F605A2B3}" type="slidenum">
              <a:rPr kumimoji="1" lang="ja-JP" altLang="en-US" smtClean="0"/>
              <a:t>6</a:t>
            </a:fld>
            <a:endParaRPr kumimoji="1" lang="ja-JP" altLang="en-US"/>
          </a:p>
        </p:txBody>
      </p:sp>
      <p:sp>
        <p:nvSpPr>
          <p:cNvPr id="8" name="正方形/長方形 7"/>
          <p:cNvSpPr/>
          <p:nvPr/>
        </p:nvSpPr>
        <p:spPr>
          <a:xfrm>
            <a:off x="2915816" y="1844824"/>
            <a:ext cx="1152128"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15014" y="4797152"/>
            <a:ext cx="7713971" cy="92333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dirty="0" smtClean="0"/>
              <a:t>寸法を事前に設定してから描くことができます。任意の寸法も設定できます。</a:t>
            </a:r>
            <a:endParaRPr kumimoji="1" lang="en-US" altLang="ja-JP" dirty="0" smtClean="0"/>
          </a:p>
          <a:p>
            <a:r>
              <a:rPr kumimoji="1" lang="ja-JP" altLang="en-US" dirty="0" smtClean="0"/>
              <a:t>横</a:t>
            </a:r>
            <a:r>
              <a:rPr kumimoji="1" lang="en-US" altLang="ja-JP" dirty="0" smtClean="0"/>
              <a:t>,</a:t>
            </a:r>
            <a:r>
              <a:rPr kumimoji="1" lang="ja-JP" altLang="en-US" dirty="0" smtClean="0"/>
              <a:t>縦の順に</a:t>
            </a:r>
            <a:r>
              <a:rPr lang="ja-JP" altLang="en-US" dirty="0" smtClean="0"/>
              <a:t>「</a:t>
            </a:r>
            <a:r>
              <a:rPr lang="en-US" altLang="ja-JP" dirty="0" smtClean="0"/>
              <a:t>,</a:t>
            </a:r>
            <a:r>
              <a:rPr lang="ja-JP" altLang="en-US" dirty="0" smtClean="0"/>
              <a:t>（</a:t>
            </a:r>
            <a:r>
              <a:rPr kumimoji="1" lang="ja-JP" altLang="en-US" dirty="0" smtClean="0"/>
              <a:t>カンマ）」で数値を区切ります。例：</a:t>
            </a:r>
            <a:r>
              <a:rPr kumimoji="1" lang="en-US" altLang="ja-JP" dirty="0" smtClean="0"/>
              <a:t>50,150 </a:t>
            </a:r>
            <a:r>
              <a:rPr kumimoji="1" lang="ja-JP" altLang="en-US" dirty="0" smtClean="0"/>
              <a:t>横</a:t>
            </a:r>
            <a:r>
              <a:rPr kumimoji="1" lang="en-US" altLang="ja-JP" dirty="0" smtClean="0"/>
              <a:t>50</a:t>
            </a:r>
            <a:r>
              <a:rPr kumimoji="1" lang="ja-JP" altLang="en-US" dirty="0" smtClean="0"/>
              <a:t>で縦</a:t>
            </a:r>
            <a:r>
              <a:rPr kumimoji="1" lang="en-US" altLang="ja-JP" dirty="0" smtClean="0"/>
              <a:t>150</a:t>
            </a:r>
            <a:r>
              <a:rPr kumimoji="1" lang="ja-JP" altLang="en-US" dirty="0" smtClean="0"/>
              <a:t>の矩形</a:t>
            </a:r>
            <a:endParaRPr kumimoji="1" lang="en-US" altLang="ja-JP" dirty="0" smtClean="0"/>
          </a:p>
          <a:p>
            <a:r>
              <a:rPr kumimoji="1" lang="ja-JP" altLang="en-US" dirty="0" smtClean="0"/>
              <a:t>ステータスバーの表示に注意してください。「基準点」</a:t>
            </a:r>
            <a:endParaRPr kumimoji="1" lang="ja-JP" altLang="en-US" dirty="0"/>
          </a:p>
        </p:txBody>
      </p:sp>
      <p:sp>
        <p:nvSpPr>
          <p:cNvPr id="11" name="正方形/長方形 10"/>
          <p:cNvSpPr/>
          <p:nvPr/>
        </p:nvSpPr>
        <p:spPr>
          <a:xfrm>
            <a:off x="1331640" y="6323950"/>
            <a:ext cx="295232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855551" y="5867980"/>
            <a:ext cx="5432898"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ja-JP" altLang="en-US" dirty="0" smtClean="0"/>
              <a:t>寸法から「</a:t>
            </a:r>
            <a:r>
              <a:rPr kumimoji="1" lang="en-US" altLang="ja-JP" dirty="0" smtClean="0"/>
              <a:t>1000,1000</a:t>
            </a:r>
            <a:r>
              <a:rPr kumimoji="1" lang="ja-JP" altLang="en-US" dirty="0" smtClean="0"/>
              <a:t>」を指定し矩形を</a:t>
            </a:r>
            <a:r>
              <a:rPr lang="ja-JP" altLang="en-US" dirty="0" smtClean="0"/>
              <a:t>描いてください</a:t>
            </a:r>
            <a:r>
              <a:rPr kumimoji="1" lang="ja-JP" altLang="en-US" dirty="0" smtClean="0"/>
              <a:t>。</a:t>
            </a:r>
            <a:endParaRPr kumimoji="1" lang="ja-JP" altLang="en-US" dirty="0"/>
          </a:p>
        </p:txBody>
      </p:sp>
    </p:spTree>
    <p:extLst>
      <p:ext uri="{BB962C8B-B14F-4D97-AF65-F5344CB8AC3E}">
        <p14:creationId xmlns:p14="http://schemas.microsoft.com/office/powerpoint/2010/main" val="1225464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矩形（くけい</a:t>
            </a:r>
            <a:r>
              <a:rPr lang="ja-JP" altLang="en-US" dirty="0" smtClean="0"/>
              <a:t>）：ソリッド（塗つぶし）</a:t>
            </a:r>
            <a:endParaRPr kumimoji="1" lang="ja-JP" altLang="en-US" dirty="0"/>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8859" y="1600200"/>
            <a:ext cx="6446282" cy="4876800"/>
          </a:xfrm>
        </p:spPr>
      </p:pic>
      <p:sp>
        <p:nvSpPr>
          <p:cNvPr id="4" name="日付プレースホルダー 3"/>
          <p:cNvSpPr>
            <a:spLocks noGrp="1"/>
          </p:cNvSpPr>
          <p:nvPr>
            <p:ph type="dt" sz="half" idx="10"/>
          </p:nvPr>
        </p:nvSpPr>
        <p:spPr/>
        <p:txBody>
          <a:bodyPr/>
          <a:lstStyle/>
          <a:p>
            <a:r>
              <a:rPr kumimoji="1" lang="en-US" altLang="ja-JP" smtClean="0"/>
              <a:t>2011/11/23</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3</a:t>
            </a:r>
            <a:r>
              <a:rPr kumimoji="1" lang="ja-JP" altLang="en-US" smtClean="0"/>
              <a:t>） </a:t>
            </a:r>
            <a:r>
              <a:rPr kumimoji="1" lang="en-US" altLang="ja-JP" smtClean="0"/>
              <a:t>Ver.1</a:t>
            </a:r>
            <a:endParaRPr kumimoji="1" lang="ja-JP" altLang="en-US"/>
          </a:p>
        </p:txBody>
      </p:sp>
      <p:sp>
        <p:nvSpPr>
          <p:cNvPr id="6" name="スライド番号プレースホルダー 5"/>
          <p:cNvSpPr>
            <a:spLocks noGrp="1"/>
          </p:cNvSpPr>
          <p:nvPr>
            <p:ph type="sldNum" sz="quarter" idx="12"/>
          </p:nvPr>
        </p:nvSpPr>
        <p:spPr/>
        <p:txBody>
          <a:bodyPr/>
          <a:lstStyle/>
          <a:p>
            <a:fld id="{51B6FFAB-9D05-44A2-AFAA-1DF5F605A2B3}" type="slidenum">
              <a:rPr kumimoji="1" lang="ja-JP" altLang="en-US" smtClean="0"/>
              <a:t>7</a:t>
            </a:fld>
            <a:endParaRPr kumimoji="1" lang="ja-JP" altLang="en-US"/>
          </a:p>
        </p:txBody>
      </p:sp>
      <p:sp>
        <p:nvSpPr>
          <p:cNvPr id="8" name="正方形/長方形 7"/>
          <p:cNvSpPr/>
          <p:nvPr/>
        </p:nvSpPr>
        <p:spPr>
          <a:xfrm>
            <a:off x="4067944" y="1866769"/>
            <a:ext cx="1512168"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2708920"/>
            <a:ext cx="1950720" cy="2491740"/>
          </a:xfrm>
          <a:prstGeom prst="rect">
            <a:avLst/>
          </a:prstGeom>
        </p:spPr>
      </p:pic>
      <p:cxnSp>
        <p:nvCxnSpPr>
          <p:cNvPr id="11" name="直線矢印コネクタ 10"/>
          <p:cNvCxnSpPr/>
          <p:nvPr/>
        </p:nvCxnSpPr>
        <p:spPr>
          <a:xfrm>
            <a:off x="5436096" y="1956769"/>
            <a:ext cx="0" cy="752151"/>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954664" y="5445224"/>
            <a:ext cx="723467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dirty="0" smtClean="0"/>
              <a:t>[</a:t>
            </a:r>
            <a:r>
              <a:rPr kumimoji="1" lang="ja-JP" altLang="en-US" dirty="0" smtClean="0"/>
              <a:t>ソリッド</a:t>
            </a:r>
            <a:r>
              <a:rPr kumimoji="1" lang="en-US" altLang="ja-JP" dirty="0" smtClean="0"/>
              <a:t>]</a:t>
            </a:r>
            <a:r>
              <a:rPr kumimoji="1" lang="ja-JP" altLang="en-US" dirty="0" smtClean="0"/>
              <a:t>は塗りつぶしのことです。基本色と任意色を選ぶことができます。</a:t>
            </a:r>
            <a:endParaRPr kumimoji="1" lang="en-US" altLang="ja-JP" dirty="0" smtClean="0"/>
          </a:p>
        </p:txBody>
      </p:sp>
      <p:sp>
        <p:nvSpPr>
          <p:cNvPr id="13" name="テキスト ボックス 12"/>
          <p:cNvSpPr txBox="1"/>
          <p:nvPr/>
        </p:nvSpPr>
        <p:spPr>
          <a:xfrm>
            <a:off x="2973646" y="5867980"/>
            <a:ext cx="3196709"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ja-JP" altLang="en-US" dirty="0" smtClean="0"/>
              <a:t>線色</a:t>
            </a:r>
            <a:r>
              <a:rPr kumimoji="1" lang="en-US" altLang="ja-JP" dirty="0" smtClean="0"/>
              <a:t>6</a:t>
            </a:r>
            <a:r>
              <a:rPr kumimoji="1" lang="ja-JP" altLang="en-US" dirty="0" smtClean="0"/>
              <a:t>で矩形を</a:t>
            </a:r>
            <a:r>
              <a:rPr lang="ja-JP" altLang="en-US" dirty="0" smtClean="0"/>
              <a:t>描いてください</a:t>
            </a:r>
            <a:r>
              <a:rPr kumimoji="1" lang="ja-JP" altLang="en-US" dirty="0" smtClean="0"/>
              <a:t>。</a:t>
            </a:r>
            <a:endParaRPr kumimoji="1" lang="ja-JP" altLang="en-US" dirty="0"/>
          </a:p>
        </p:txBody>
      </p:sp>
    </p:spTree>
    <p:extLst>
      <p:ext uri="{BB962C8B-B14F-4D97-AF65-F5344CB8AC3E}">
        <p14:creationId xmlns:p14="http://schemas.microsoft.com/office/powerpoint/2010/main" val="1754776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矩形（くけい</a:t>
            </a:r>
            <a:r>
              <a:rPr lang="ja-JP" altLang="en-US" dirty="0" smtClean="0"/>
              <a:t>）：ソリッド（任意色）</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2011/11/23</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3</a:t>
            </a:r>
            <a:r>
              <a:rPr kumimoji="1" lang="ja-JP" altLang="en-US" smtClean="0"/>
              <a:t>） </a:t>
            </a:r>
            <a:r>
              <a:rPr kumimoji="1" lang="en-US" altLang="ja-JP" smtClean="0"/>
              <a:t>Ver.1</a:t>
            </a:r>
            <a:endParaRPr kumimoji="1" lang="ja-JP" altLang="en-US"/>
          </a:p>
        </p:txBody>
      </p:sp>
      <p:sp>
        <p:nvSpPr>
          <p:cNvPr id="6" name="スライド番号プレースホルダー 5"/>
          <p:cNvSpPr>
            <a:spLocks noGrp="1"/>
          </p:cNvSpPr>
          <p:nvPr>
            <p:ph type="sldNum" sz="quarter" idx="12"/>
          </p:nvPr>
        </p:nvSpPr>
        <p:spPr/>
        <p:txBody>
          <a:bodyPr/>
          <a:lstStyle/>
          <a:p>
            <a:fld id="{51B6FFAB-9D05-44A2-AFAA-1DF5F605A2B3}" type="slidenum">
              <a:rPr kumimoji="1" lang="ja-JP" altLang="en-US" smtClean="0"/>
              <a:t>8</a:t>
            </a:fld>
            <a:endParaRPr kumimoji="1" lang="ja-JP" altLang="en-US"/>
          </a:p>
        </p:txBody>
      </p:sp>
      <p:pic>
        <p:nvPicPr>
          <p:cNvPr id="9" name="コンテンツ プレースホルダー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8859" y="1600200"/>
            <a:ext cx="6446282" cy="4876800"/>
          </a:xfrm>
        </p:spPr>
      </p:pic>
      <p:sp>
        <p:nvSpPr>
          <p:cNvPr id="10" name="正方形/長方形 9"/>
          <p:cNvSpPr/>
          <p:nvPr/>
        </p:nvSpPr>
        <p:spPr>
          <a:xfrm>
            <a:off x="4067944" y="1866769"/>
            <a:ext cx="1512168"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4110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矩形（くけい</a:t>
            </a:r>
            <a:r>
              <a:rPr lang="ja-JP" altLang="en-US" dirty="0" smtClean="0"/>
              <a:t>）：ソリッド（対角線）</a:t>
            </a:r>
            <a:endParaRPr kumimoji="1" lang="ja-JP" altLang="en-US" dirty="0"/>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3580" y="1600200"/>
            <a:ext cx="6456839" cy="4876800"/>
          </a:xfrm>
        </p:spPr>
      </p:pic>
      <p:sp>
        <p:nvSpPr>
          <p:cNvPr id="4" name="日付プレースホルダー 3"/>
          <p:cNvSpPr>
            <a:spLocks noGrp="1"/>
          </p:cNvSpPr>
          <p:nvPr>
            <p:ph type="dt" sz="half" idx="10"/>
          </p:nvPr>
        </p:nvSpPr>
        <p:spPr/>
        <p:txBody>
          <a:bodyPr/>
          <a:lstStyle/>
          <a:p>
            <a:r>
              <a:rPr kumimoji="1" lang="en-US" altLang="ja-JP" smtClean="0"/>
              <a:t>2011/11/23</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 </a:t>
            </a:r>
            <a:r>
              <a:rPr kumimoji="1" lang="ja-JP" altLang="en-US" smtClean="0"/>
              <a:t>基本操作（</a:t>
            </a:r>
            <a:r>
              <a:rPr kumimoji="1" lang="en-US" altLang="ja-JP" smtClean="0"/>
              <a:t>3</a:t>
            </a:r>
            <a:r>
              <a:rPr kumimoji="1" lang="ja-JP" altLang="en-US" smtClean="0"/>
              <a:t>） </a:t>
            </a:r>
            <a:r>
              <a:rPr kumimoji="1" lang="en-US" altLang="ja-JP" smtClean="0"/>
              <a:t>Ver.1</a:t>
            </a:r>
            <a:endParaRPr kumimoji="1" lang="ja-JP" altLang="en-US"/>
          </a:p>
        </p:txBody>
      </p:sp>
      <p:sp>
        <p:nvSpPr>
          <p:cNvPr id="6" name="スライド番号プレースホルダー 5"/>
          <p:cNvSpPr>
            <a:spLocks noGrp="1"/>
          </p:cNvSpPr>
          <p:nvPr>
            <p:ph type="sldNum" sz="quarter" idx="12"/>
          </p:nvPr>
        </p:nvSpPr>
        <p:spPr/>
        <p:txBody>
          <a:bodyPr/>
          <a:lstStyle/>
          <a:p>
            <a:fld id="{51B6FFAB-9D05-44A2-AFAA-1DF5F605A2B3}" type="slidenum">
              <a:rPr kumimoji="1" lang="ja-JP" altLang="en-US" smtClean="0"/>
              <a:t>9</a:t>
            </a:fld>
            <a:endParaRPr kumimoji="1" lang="ja-JP" altLang="en-US"/>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636912"/>
            <a:ext cx="2438400" cy="3114675"/>
          </a:xfrm>
          <a:prstGeom prst="rect">
            <a:avLst/>
          </a:prstGeom>
        </p:spPr>
      </p:pic>
      <p:cxnSp>
        <p:nvCxnSpPr>
          <p:cNvPr id="10" name="直線矢印コネクタ 9"/>
          <p:cNvCxnSpPr/>
          <p:nvPr/>
        </p:nvCxnSpPr>
        <p:spPr>
          <a:xfrm>
            <a:off x="5436096" y="1988840"/>
            <a:ext cx="0" cy="576000"/>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4067944" y="1866769"/>
            <a:ext cx="1512168"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24411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モジュール">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TotalTime>
  <Words>842</Words>
  <Application>Microsoft Office PowerPoint</Application>
  <PresentationFormat>画面に合わせる (4:3)</PresentationFormat>
  <Paragraphs>117</Paragraphs>
  <Slides>14</Slides>
  <Notes>11</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クラリティ</vt:lpstr>
      <vt:lpstr>Jw_cad基本操作（3）</vt:lpstr>
      <vt:lpstr>矩形（くけい）を描く</vt:lpstr>
      <vt:lpstr>矩形（くけい）：左クリックと右クリック</vt:lpstr>
      <vt:lpstr>矩形（くけい）：傾き（角度）を付ける</vt:lpstr>
      <vt:lpstr>矩形（くけい）：傾き+水平・垂直</vt:lpstr>
      <vt:lpstr>矩形（くけい）：[寸法]を指定する</vt:lpstr>
      <vt:lpstr>矩形（くけい）：ソリッド（塗つぶし）</vt:lpstr>
      <vt:lpstr>矩形（くけい）：ソリッド（任意色）</vt:lpstr>
      <vt:lpstr>矩形（くけい）：ソリッド（対角線）</vt:lpstr>
      <vt:lpstr>矩形（くけい）：ソリッド（対角線）</vt:lpstr>
      <vt:lpstr>矩形（くけい）：多重</vt:lpstr>
      <vt:lpstr>矩形（くけい）：さまざまな多重</vt:lpstr>
      <vt:lpstr>矩形（くけい）：多重の設定例と図形</vt:lpstr>
      <vt:lpstr>矩形（くけい）：多重が正しく描画されない</vt:lpstr>
    </vt:vector>
  </TitlesOfParts>
  <Company>SystemKOMACO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Jw_cad基本操作（2）</dc:title>
  <dc:creator>SystemKOMACO(駒澤　勉)</dc:creator>
  <cp:lastModifiedBy>SystemKOMACO(駒澤　勉)</cp:lastModifiedBy>
  <cp:revision>4</cp:revision>
  <dcterms:created xsi:type="dcterms:W3CDTF">2011-11-23T04:56:40Z</dcterms:created>
  <dcterms:modified xsi:type="dcterms:W3CDTF">2011-11-23T05:27:50Z</dcterms:modified>
</cp:coreProperties>
</file>